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8" r:id="rId3"/>
    <p:sldMasterId id="2147483648" r:id="rId4"/>
    <p:sldMasterId id="2147483677" r:id="rId5"/>
    <p:sldMasterId id="2147483672" r:id="rId6"/>
  </p:sldMasterIdLst>
  <p:notesMasterIdLst>
    <p:notesMasterId r:id="rId21"/>
  </p:notesMasterIdLst>
  <p:handoutMasterIdLst>
    <p:handoutMasterId r:id="rId22"/>
  </p:handoutMasterIdLst>
  <p:sldIdLst>
    <p:sldId id="300" r:id="rId7"/>
    <p:sldId id="301" r:id="rId8"/>
    <p:sldId id="318" r:id="rId9"/>
    <p:sldId id="336" r:id="rId10"/>
    <p:sldId id="341" r:id="rId11"/>
    <p:sldId id="319" r:id="rId12"/>
    <p:sldId id="342" r:id="rId13"/>
    <p:sldId id="337" r:id="rId14"/>
    <p:sldId id="338" r:id="rId15"/>
    <p:sldId id="339" r:id="rId16"/>
    <p:sldId id="340" r:id="rId17"/>
    <p:sldId id="309" r:id="rId18"/>
    <p:sldId id="330" r:id="rId19"/>
    <p:sldId id="299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TX Masters: Covers" id="{C067E147-92A3-4025-A692-50947FB67A62}">
          <p14:sldIdLst>
            <p14:sldId id="300"/>
          </p14:sldIdLst>
        </p14:section>
        <p14:section name="RTX Masters: Content" id="{EA5EB87C-BF09-4E71-8317-503F941D8D52}">
          <p14:sldIdLst>
            <p14:sldId id="301"/>
            <p14:sldId id="318"/>
            <p14:sldId id="336"/>
            <p14:sldId id="341"/>
            <p14:sldId id="319"/>
            <p14:sldId id="342"/>
            <p14:sldId id="337"/>
            <p14:sldId id="338"/>
            <p14:sldId id="339"/>
            <p14:sldId id="340"/>
            <p14:sldId id="309"/>
            <p14:sldId id="330"/>
            <p14:sldId id="299"/>
          </p14:sldIdLst>
        </p14:section>
        <p14:section name="RTX Masters: Section Breakers" id="{FEE87390-E079-403A-9A11-56E60AF2080C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408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my Avitabile" initials="AA" lastIdx="1" clrIdx="0">
    <p:extLst>
      <p:ext uri="{19B8F6BF-5375-455C-9EA6-DF929625EA0E}">
        <p15:presenceInfo xmlns:p15="http://schemas.microsoft.com/office/powerpoint/2012/main" userId="S-1-5-21-1214440339-861567501-682003330-1365948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8CC2"/>
    <a:srgbClr val="0000FF"/>
    <a:srgbClr val="DFE0E0"/>
    <a:srgbClr val="F2F2F2"/>
    <a:srgbClr val="BFC1C2"/>
    <a:srgbClr val="D9D9D6"/>
    <a:srgbClr val="B1B3B3"/>
    <a:srgbClr val="63666A"/>
    <a:srgbClr val="9ABEAA"/>
    <a:srgbClr val="EFB6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66" autoAdjust="0"/>
    <p:restoredTop sz="95712" autoAdjust="0"/>
  </p:normalViewPr>
  <p:slideViewPr>
    <p:cSldViewPr snapToGrid="0">
      <p:cViewPr varScale="1">
        <p:scale>
          <a:sx n="119" d="100"/>
          <a:sy n="119" d="100"/>
        </p:scale>
        <p:origin x="84" y="102"/>
      </p:cViewPr>
      <p:guideLst>
        <p:guide orient="horz" pos="4080"/>
        <p:guide pos="3840"/>
      </p:guideLst>
    </p:cSldViewPr>
  </p:slideViewPr>
  <p:outlineViewPr>
    <p:cViewPr>
      <p:scale>
        <a:sx n="33" d="100"/>
        <a:sy n="33" d="100"/>
      </p:scale>
      <p:origin x="0" y="-2208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>
        <p:scale>
          <a:sx n="70" d="100"/>
          <a:sy n="70" d="100"/>
        </p:scale>
        <p:origin x="4434" y="1428"/>
      </p:cViewPr>
      <p:guideLst/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4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1"/>
          <p:cNvSpPr>
            <a:spLocks noGrp="1"/>
          </p:cNvSpPr>
          <p:nvPr>
            <p:ph type="ftr" sz="quarter" idx="2"/>
          </p:nvPr>
        </p:nvSpPr>
        <p:spPr>
          <a:xfrm>
            <a:off x="0" y="8855038"/>
            <a:ext cx="6858000" cy="276999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 algn="l">
              <a:defRPr sz="1200"/>
            </a:lvl1pPr>
          </a:lstStyle>
          <a:p>
            <a:pPr algn="ctr"/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3"/>
          </p:nvPr>
        </p:nvSpPr>
        <p:spPr>
          <a:xfrm>
            <a:off x="3886200" y="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C58B0-FFE9-437E-B2CB-216DAFA841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966732"/>
      </p:ext>
    </p:extLst>
  </p:cSld>
  <p:clrMap bg1="lt1" tx1="dk1" bg2="lt2" tx2="dk2" accent1="accent1" accent2="accent2" accent3="accent3" accent4="accent4" accent5="accent5" accent6="accent6" hlink="hlink" folHlink="folHlink"/>
  <p:hf hdr="0" dt="0"/>
  <p:extLst mod="1">
    <p:ext uri="{56416CCD-93CA-4268-BC5B-53C4BB910035}">
      <p15:sldGuideLst xmlns:p15="http://schemas.microsoft.com/office/powerpoint/2012/main">
        <p15:guide id="2" pos="288" userDrawn="1">
          <p15:clr>
            <a:srgbClr val="F26B43"/>
          </p15:clr>
        </p15:guide>
        <p15:guide id="3" pos="4032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92624" y="692622"/>
            <a:ext cx="5517676" cy="310369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012556"/>
            <a:ext cx="5524500" cy="4094214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4"/>
          </p:nvPr>
        </p:nvSpPr>
        <p:spPr>
          <a:xfrm>
            <a:off x="0" y="8774668"/>
            <a:ext cx="6858000" cy="369332"/>
          </a:xfrm>
          <a:prstGeom prst="rect">
            <a:avLst/>
          </a:prstGeom>
        </p:spPr>
        <p:txBody>
          <a:bodyPr vert="horz" lIns="91440" tIns="45720" rIns="91440" bIns="45720" rtlCol="0" anchor="b">
            <a:spAutoFit/>
          </a:bodyPr>
          <a:lstStyle>
            <a:lvl1pPr algn="ctr">
              <a:defRPr lang="en-US"/>
            </a:lvl1pPr>
          </a:lstStyle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5"/>
          </p:nvPr>
        </p:nvSpPr>
        <p:spPr>
          <a:xfrm>
            <a:off x="3886200" y="918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AF3A09-0EB5-429E-B7D0-FB28A7726D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21913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115888" indent="-115888" algn="l" defTabSz="914400" rtl="0" eaLnBrk="1" latinLnBrk="0" hangingPunct="1">
      <a:spcBef>
        <a:spcPts val="200"/>
      </a:spcBef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287338" indent="-117475" algn="l" defTabSz="914400" rtl="0" eaLnBrk="1" latinLnBrk="0" hangingPunct="1">
      <a:spcBef>
        <a:spcPts val="200"/>
      </a:spcBef>
      <a:buFont typeface="Arial" panose="020B0604020202020204" pitchFamily="34" charset="0"/>
      <a:buChar char="–"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457200" indent="-115888" algn="l" defTabSz="914400" rtl="0" eaLnBrk="1" latinLnBrk="0" hangingPunct="1">
      <a:spcBef>
        <a:spcPts val="200"/>
      </a:spcBef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627063" indent="-115888" algn="l" defTabSz="914400" rtl="0" eaLnBrk="1" latinLnBrk="0" hangingPunct="1">
      <a:spcBef>
        <a:spcPts val="200"/>
      </a:spcBef>
      <a:buFont typeface="Arial" panose="020B0604020202020204" pitchFamily="34" charset="0"/>
      <a:buChar char="–"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860425" indent="-171450" algn="l" defTabSz="914400" rtl="0" eaLnBrk="1" latinLnBrk="0" hangingPunct="1">
      <a:spcBef>
        <a:spcPts val="200"/>
      </a:spcBef>
      <a:buFont typeface="Arial" panose="020B0604020202020204" pitchFamily="34" charset="0"/>
      <a:buChar char="•"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>
        <p15:guide id="1" pos="432" userDrawn="1">
          <p15:clr>
            <a:srgbClr val="F26B43"/>
          </p15:clr>
        </p15:guide>
        <p15:guide id="2" pos="3912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</p:nvPr>
        </p:nvSpPr>
        <p:spPr>
          <a:xfrm>
            <a:off x="0" y="8774668"/>
            <a:ext cx="6858000" cy="36933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39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7670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4620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299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59186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 hidden="1"/>
          <p:cNvSpPr>
            <a:spLocks noGrp="1"/>
          </p:cNvSpPr>
          <p:nvPr>
            <p:ph type="ftr" sz="quarter" idx="10"/>
          </p:nvPr>
        </p:nvSpPr>
        <p:spPr>
          <a:xfrm>
            <a:off x="0" y="8774668"/>
            <a:ext cx="6858000" cy="369332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568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166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3564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0962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92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338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03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398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92150" y="692150"/>
            <a:ext cx="5518150" cy="310356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6AF3A09-0EB5-429E-B7D0-FB28A7726D2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15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 Cover: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 userDrawn="1"/>
        </p:nvCxnSpPr>
        <p:spPr>
          <a:xfrm>
            <a:off x="694944" y="126143"/>
            <a:ext cx="10820399" cy="0"/>
          </a:xfrm>
          <a:prstGeom prst="line">
            <a:avLst/>
          </a:prstGeom>
          <a:ln w="254000">
            <a:solidFill>
              <a:srgbClr val="CE11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5895354E-608F-934A-99E9-CDE4F58213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047" y="2276402"/>
            <a:ext cx="8387906" cy="2109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63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: Text Qu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Body 4"/>
          <p:cNvSpPr>
            <a:spLocks noGrp="1"/>
          </p:cNvSpPr>
          <p:nvPr>
            <p:ph type="body" sz="quarter" idx="19" hasCustomPrompt="1"/>
          </p:nvPr>
        </p:nvSpPr>
        <p:spPr>
          <a:xfrm>
            <a:off x="6260431" y="4060048"/>
            <a:ext cx="5257801" cy="1426354"/>
          </a:xfrm>
          <a:noFill/>
        </p:spPr>
        <p:txBody>
          <a:bodyPr rIns="182880"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91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179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2" name="Body 3"/>
          <p:cNvSpPr>
            <a:spLocks noGrp="1"/>
          </p:cNvSpPr>
          <p:nvPr>
            <p:ph type="body" sz="quarter" idx="17" hasCustomPrompt="1"/>
          </p:nvPr>
        </p:nvSpPr>
        <p:spPr>
          <a:xfrm>
            <a:off x="6260431" y="1922165"/>
            <a:ext cx="5257800" cy="1426464"/>
          </a:xfrm>
          <a:noFill/>
        </p:spPr>
        <p:txBody>
          <a:bodyPr rIns="182880"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91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179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13" name="Body 2"/>
          <p:cNvSpPr>
            <a:spLocks noGrp="1"/>
          </p:cNvSpPr>
          <p:nvPr>
            <p:ph type="body" sz="quarter" idx="18" hasCustomPrompt="1"/>
          </p:nvPr>
        </p:nvSpPr>
        <p:spPr>
          <a:xfrm>
            <a:off x="697832" y="4060048"/>
            <a:ext cx="5241850" cy="1426354"/>
          </a:xfrm>
          <a:noFill/>
        </p:spPr>
        <p:txBody>
          <a:bodyPr rIns="182880"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91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179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31" name="Body 1"/>
          <p:cNvSpPr>
            <a:spLocks noGrp="1"/>
          </p:cNvSpPr>
          <p:nvPr>
            <p:ph type="body" sz="quarter" idx="13" hasCustomPrompt="1"/>
          </p:nvPr>
        </p:nvSpPr>
        <p:spPr>
          <a:xfrm>
            <a:off x="698345" y="1922165"/>
            <a:ext cx="5240823" cy="1426464"/>
          </a:xfrm>
          <a:noFill/>
        </p:spPr>
        <p:txBody>
          <a:bodyPr rIns="182880"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91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179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sp>
        <p:nvSpPr>
          <p:cNvPr id="23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71500" y="1580534"/>
            <a:ext cx="5243843" cy="341632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99757" y="1580534"/>
            <a:ext cx="5243843" cy="341632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6271500" y="3714404"/>
            <a:ext cx="5243843" cy="341632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699757" y="3714404"/>
            <a:ext cx="5243843" cy="341632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9" name="Title 5"/>
          <p:cNvSpPr>
            <a:spLocks noGrp="1"/>
          </p:cNvSpPr>
          <p:nvPr>
            <p:ph type="title" hasCustomPrompt="1"/>
          </p:nvPr>
        </p:nvSpPr>
        <p:spPr>
          <a:xfrm>
            <a:off x="694944" y="466347"/>
            <a:ext cx="10811256" cy="67665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/>
            </a:lvl1pPr>
          </a:lstStyle>
          <a:p>
            <a:r>
              <a:rPr lang="en-US" dirty="0" smtClean="0"/>
              <a:t>Title. 32 pt. black. Bold. Sentence case. Two lines max.</a:t>
            </a:r>
          </a:p>
        </p:txBody>
      </p:sp>
      <p:sp>
        <p:nvSpPr>
          <p:cNvPr id="20" name="Takeaway bar"/>
          <p:cNvSpPr>
            <a:spLocks noGrp="1"/>
          </p:cNvSpPr>
          <p:nvPr>
            <p:ph type="body" sz="quarter" idx="15" hasCustomPrompt="1"/>
          </p:nvPr>
        </p:nvSpPr>
        <p:spPr>
          <a:xfrm>
            <a:off x="694944" y="5945782"/>
            <a:ext cx="10820399" cy="240066"/>
          </a:xfrm>
          <a:solidFill>
            <a:schemeClr val="accent1"/>
          </a:solidFill>
        </p:spPr>
        <p:txBody>
          <a:bodyPr vert="horz" wrap="square" lIns="621792" tIns="36576" rIns="621792" bIns="36576" rtlCol="0" anchor="b" anchorCtr="0">
            <a:spAutoFit/>
          </a:bodyPr>
          <a:lstStyle>
            <a:lvl1pPr marL="0" indent="0" algn="ctr" defTabSz="0">
              <a:lnSpc>
                <a:spcPts val="13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Optional takeaway bar. White. Bold. 12 pt. Centered. Sentence case.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5225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: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94944" y="466347"/>
            <a:ext cx="10811256" cy="67665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/>
            </a:lvl1pPr>
          </a:lstStyle>
          <a:p>
            <a:r>
              <a:rPr lang="en-US" dirty="0" smtClean="0"/>
              <a:t>Title. 32 pt. black. Bold. Sentence case. Two lines max.</a:t>
            </a:r>
          </a:p>
        </p:txBody>
      </p:sp>
      <p:sp>
        <p:nvSpPr>
          <p:cNvPr id="4" name="Takeaway bar"/>
          <p:cNvSpPr>
            <a:spLocks noGrp="1"/>
          </p:cNvSpPr>
          <p:nvPr>
            <p:ph type="body" sz="quarter" idx="15" hasCustomPrompt="1"/>
          </p:nvPr>
        </p:nvSpPr>
        <p:spPr>
          <a:xfrm>
            <a:off x="694944" y="5945782"/>
            <a:ext cx="10820399" cy="240066"/>
          </a:xfrm>
          <a:solidFill>
            <a:schemeClr val="accent1"/>
          </a:solidFill>
        </p:spPr>
        <p:txBody>
          <a:bodyPr vert="horz" wrap="square" lIns="621792" tIns="36576" rIns="621792" bIns="36576" rtlCol="0" anchor="b" anchorCtr="0">
            <a:spAutoFit/>
          </a:bodyPr>
          <a:lstStyle>
            <a:lvl1pPr marL="0" indent="0" algn="ctr" defTabSz="0">
              <a:lnSpc>
                <a:spcPts val="13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Optional takeaway bar. White. Bold. 12 pt. Centered. Sentence case.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74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0"/>
            <a:ext cx="12192001" cy="6172200"/>
          </a:xfrm>
          <a:solidFill>
            <a:schemeClr val="accent4"/>
          </a:solidFill>
        </p:spPr>
        <p:txBody>
          <a:bodyPr tIns="548640"/>
          <a:lstStyle>
            <a:lvl1pPr algn="ctr">
              <a:defRPr b="0" baseline="0"/>
            </a:lvl1pPr>
          </a:lstStyle>
          <a:p>
            <a:r>
              <a:rPr lang="en-US" dirty="0" smtClean="0"/>
              <a:t>Click to insert photo</a:t>
            </a:r>
            <a:endParaRPr lang="en-US" dirty="0"/>
          </a:p>
        </p:txBody>
      </p:sp>
      <p:sp>
        <p:nvSpPr>
          <p:cNvPr id="8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Section title"/>
          <p:cNvSpPr>
            <a:spLocks noGrp="1"/>
          </p:cNvSpPr>
          <p:nvPr>
            <p:ph type="title" hasCustomPrompt="1"/>
          </p:nvPr>
        </p:nvSpPr>
        <p:spPr>
          <a:xfrm>
            <a:off x="694944" y="2057400"/>
            <a:ext cx="8944356" cy="2057400"/>
          </a:xfrm>
          <a:noFill/>
        </p:spPr>
        <p:txBody>
          <a:bodyPr vert="horz" wrap="square" lIns="0" tIns="0" rIns="0" bIns="0" rtlCol="0" anchor="ctr" anchorCtr="0">
            <a:noAutofit/>
          </a:bodyPr>
          <a:lstStyle>
            <a:lvl1pPr>
              <a:defRPr lang="en-US" baseline="0" dirty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>
              <a:spcBef>
                <a:spcPts val="1000"/>
              </a:spcBef>
              <a:buSzPct val="115000"/>
              <a:buFont typeface="Arial" panose="020B0604020202020204" pitchFamily="34" charset="0"/>
            </a:pPr>
            <a:r>
              <a:rPr lang="en-US" dirty="0" smtClean="0"/>
              <a:t>Section title. 55 pt. black. Bold. Sentence case. 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12291689" y="2696946"/>
            <a:ext cx="2769174" cy="390878"/>
            <a:chOff x="12291689" y="2696946"/>
            <a:chExt cx="2769174" cy="390878"/>
          </a:xfrm>
        </p:grpSpPr>
        <p:sp>
          <p:nvSpPr>
            <p:cNvPr id="13" name="Isosceles Triangle 12"/>
            <p:cNvSpPr/>
            <p:nvPr userDrawn="1"/>
          </p:nvSpPr>
          <p:spPr>
            <a:xfrm rot="16200000" flipH="1">
              <a:off x="12187497" y="2801139"/>
              <a:ext cx="390877" cy="182494"/>
            </a:xfrm>
            <a:prstGeom prst="triangle">
              <a:avLst/>
            </a:prstGeom>
            <a:solidFill>
              <a:srgbClr val="F2F2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FCCEF91-CDE1-7D4E-8E36-0C730E76DDDB}"/>
                </a:ext>
              </a:extLst>
            </p:cNvPr>
            <p:cNvSpPr txBox="1"/>
            <p:nvPr userDrawn="1"/>
          </p:nvSpPr>
          <p:spPr>
            <a:xfrm>
              <a:off x="12474182" y="2696946"/>
              <a:ext cx="2586681" cy="390876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111125" lvl="0" indent="-111125">
                <a:lnSpc>
                  <a:spcPct val="90000"/>
                </a:lnSpc>
                <a:spcBef>
                  <a:spcPts val="600"/>
                </a:spcBef>
                <a:buSzPct val="115000"/>
                <a:buFont typeface="Arial" panose="020B0604020202020204" pitchFamily="34" charset="0"/>
                <a:buChar char="•"/>
                <a:defRPr sz="800" b="0" baseline="0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0">
                <a:spcBef>
                  <a:spcPts val="300"/>
                </a:spcBef>
              </a:pPr>
              <a:r>
                <a:rPr lang="en-US" dirty="0" smtClean="0">
                  <a:solidFill>
                    <a:schemeClr val="tx1"/>
                  </a:solidFill>
                </a:rPr>
                <a:t>Click to insert photo</a:t>
              </a:r>
            </a:p>
            <a:p>
              <a:pPr lvl="0">
                <a:spcBef>
                  <a:spcPts val="300"/>
                </a:spcBef>
              </a:pPr>
              <a:r>
                <a:rPr lang="en-US" dirty="0" smtClean="0">
                  <a:solidFill>
                    <a:schemeClr val="tx1"/>
                  </a:solidFill>
                </a:rPr>
                <a:t>Delete existing photo to select a new one.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8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ction title"/>
          <p:cNvSpPr>
            <a:spLocks noGrp="1"/>
          </p:cNvSpPr>
          <p:nvPr userDrawn="1">
            <p:ph type="title" hasCustomPrompt="1"/>
          </p:nvPr>
        </p:nvSpPr>
        <p:spPr>
          <a:xfrm>
            <a:off x="694944" y="2615600"/>
            <a:ext cx="8944356" cy="1430314"/>
          </a:xfrm>
          <a:noFill/>
        </p:spPr>
        <p:txBody>
          <a:bodyPr vert="horz" wrap="square" lIns="0" tIns="0" rIns="0" bIns="0" rtlCol="0" anchor="ctr" anchorCtr="0">
            <a:noAutofit/>
          </a:bodyPr>
          <a:lstStyle>
            <a:lvl1pPr>
              <a:defRPr lang="en-US" baseline="0" dirty="0"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 marL="0" lvl="0">
              <a:spcBef>
                <a:spcPts val="1000"/>
              </a:spcBef>
              <a:buSzPct val="115000"/>
              <a:buFont typeface="Arial" panose="020B0604020202020204" pitchFamily="34" charset="0"/>
            </a:pPr>
            <a:r>
              <a:rPr lang="en-US" dirty="0" smtClean="0"/>
              <a:t>Section title. 55 pt. black. Bold. Sentence case. </a:t>
            </a:r>
          </a:p>
        </p:txBody>
      </p:sp>
      <p:sp>
        <p:nvSpPr>
          <p:cNvPr id="15" name="Presenters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694944" y="2057400"/>
            <a:ext cx="8944356" cy="294732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600" b="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16 pt. black. Sentence case.</a:t>
            </a:r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77F6423F-0296-294C-82CC-04B58C4FDC0E}"/>
              </a:ext>
            </a:extLst>
          </p:cNvPr>
          <p:cNvCxnSpPr>
            <a:cxnSpLocks/>
          </p:cNvCxnSpPr>
          <p:nvPr userDrawn="1"/>
        </p:nvCxnSpPr>
        <p:spPr>
          <a:xfrm flipV="1">
            <a:off x="685800" y="4116978"/>
            <a:ext cx="10820400" cy="11994"/>
          </a:xfrm>
          <a:prstGeom prst="straightConnector1">
            <a:avLst/>
          </a:prstGeom>
          <a:ln w="127000">
            <a:solidFill>
              <a:srgbClr val="CE11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45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 Color Palet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 userDrawn="1"/>
        </p:nvSpPr>
        <p:spPr>
          <a:xfrm>
            <a:off x="685800" y="532098"/>
            <a:ext cx="10896600" cy="48628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80000"/>
              </a:lnSpc>
              <a:spcBef>
                <a:spcPct val="0"/>
              </a:spcBef>
              <a:buNone/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 smtClean="0">
                <a:solidFill>
                  <a:schemeClr val="tx1"/>
                </a:solidFill>
              </a:rPr>
              <a:t>RTX color palettes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85800" y="1681717"/>
            <a:ext cx="2398594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sz="1400" b="1" dirty="0" smtClean="0"/>
              <a:t>RTX PRIMARY PALETTE</a:t>
            </a:r>
          </a:p>
          <a:p>
            <a:pPr marL="0" lvl="1"/>
            <a:r>
              <a:rPr lang="en-US" sz="1400" dirty="0" smtClean="0"/>
              <a:t>Predominant brand colors to be used for all presentations.</a:t>
            </a:r>
            <a:endParaRPr lang="en-US" sz="1400" dirty="0"/>
          </a:p>
        </p:txBody>
      </p:sp>
      <p:sp>
        <p:nvSpPr>
          <p:cNvPr id="31" name="Rectangle 30"/>
          <p:cNvSpPr/>
          <p:nvPr/>
        </p:nvSpPr>
        <p:spPr>
          <a:xfrm>
            <a:off x="685800" y="4147563"/>
            <a:ext cx="3009585" cy="17235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lvl="1"/>
            <a:r>
              <a:rPr lang="en-US" sz="1400" b="1" dirty="0" smtClean="0"/>
              <a:t>RTX</a:t>
            </a:r>
            <a:r>
              <a:rPr lang="en-US" sz="1400" b="1" baseline="0" dirty="0" smtClean="0"/>
              <a:t> SECONDARY PALETTE</a:t>
            </a:r>
            <a:endParaRPr lang="en-US" sz="1400" b="1" dirty="0" smtClean="0"/>
          </a:p>
          <a:p>
            <a:pPr marL="0" lvl="1"/>
            <a:r>
              <a:rPr lang="en-US" sz="1400" dirty="0" smtClean="0"/>
              <a:t>Accent colors only</a:t>
            </a:r>
            <a:r>
              <a:rPr lang="en-US" sz="1400" baseline="0" dirty="0" smtClean="0"/>
              <a:t> </a:t>
            </a:r>
            <a:r>
              <a:rPr lang="en-US" sz="1400" dirty="0" smtClean="0"/>
              <a:t>for use in charts and graphs with many data points. </a:t>
            </a:r>
          </a:p>
          <a:p>
            <a:pPr marL="0" lvl="1"/>
            <a:r>
              <a:rPr lang="en-US" sz="1400" dirty="0" smtClean="0"/>
              <a:t>These additional</a:t>
            </a:r>
            <a:r>
              <a:rPr lang="en-US" sz="1400" baseline="0" dirty="0" smtClean="0"/>
              <a:t> colors should only be used in PowerPoint presentations when needed to clearly communicate a message to your audience. </a:t>
            </a:r>
            <a:endParaRPr lang="en-US" sz="1400" dirty="0" smtClean="0"/>
          </a:p>
          <a:p>
            <a:pPr marL="0" lvl="1"/>
            <a:endParaRPr lang="en-US" sz="1400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85159" y="3957469"/>
            <a:ext cx="7610722" cy="10616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867047" y="1581625"/>
            <a:ext cx="7359012" cy="207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 Cover: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"/>
          <p:cNvSpPr>
            <a:spLocks noGrp="1"/>
          </p:cNvSpPr>
          <p:nvPr>
            <p:ph type="body" sz="quarter" idx="14" hasCustomPrompt="1"/>
          </p:nvPr>
        </p:nvSpPr>
        <p:spPr>
          <a:xfrm>
            <a:off x="8077200" y="5262726"/>
            <a:ext cx="1866900" cy="187579"/>
          </a:xfrm>
          <a:noFill/>
        </p:spPr>
        <p:txBody>
          <a:bodyPr/>
          <a:lstStyle>
            <a:lvl1pPr>
              <a:defRPr sz="12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Apr. 6, 2020</a:t>
            </a:r>
          </a:p>
        </p:txBody>
      </p:sp>
      <p:sp>
        <p:nvSpPr>
          <p:cNvPr id="7" name="Presenters"/>
          <p:cNvSpPr>
            <a:spLocks noGrp="1"/>
          </p:cNvSpPr>
          <p:nvPr>
            <p:ph type="body" sz="quarter" idx="13" hasCustomPrompt="1"/>
          </p:nvPr>
        </p:nvSpPr>
        <p:spPr>
          <a:xfrm>
            <a:off x="8077199" y="4235572"/>
            <a:ext cx="3429001" cy="635908"/>
          </a:xfrm>
          <a:noFill/>
        </p:spPr>
        <p:txBody>
          <a:bodyPr vert="horz" lIns="0" tIns="0" rIns="0" bIns="0" rtlCol="0">
            <a:noAutofit/>
          </a:bodyPr>
          <a:lstStyle>
            <a:lvl1pPr marL="0" marR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600" b="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Name, Title, Function. 16 pt. black.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8086343" y="2414671"/>
            <a:ext cx="3419857" cy="1472187"/>
          </a:xfrm>
          <a:noFill/>
        </p:spPr>
        <p:txBody>
          <a:bodyPr anchor="t" anchorCtr="0"/>
          <a:lstStyle>
            <a:lvl1pPr defTabSz="914400">
              <a:spcBef>
                <a:spcPct val="0"/>
              </a:spcBef>
              <a:defRPr sz="2500">
                <a:solidFill>
                  <a:schemeClr val="tx1"/>
                </a:solidFill>
              </a:defRPr>
            </a:lvl1pPr>
          </a:lstStyle>
          <a:p>
            <a:pPr lvl="0" defTabSz="914400">
              <a:spcBef>
                <a:spcPct val="0"/>
              </a:spcBef>
            </a:pPr>
            <a:r>
              <a:rPr lang="en-US" dirty="0" smtClean="0"/>
              <a:t>Title 25 pt. black. Bold. Sentence case.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895354E-608F-934A-99E9-CDE4F58213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38" y="2416362"/>
            <a:ext cx="5690856" cy="143123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694944" y="126143"/>
            <a:ext cx="10820399" cy="0"/>
          </a:xfrm>
          <a:prstGeom prst="line">
            <a:avLst/>
          </a:prstGeom>
          <a:ln w="254000">
            <a:solidFill>
              <a:srgbClr val="CE11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14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 Cover: Text/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042"/>
            <a:ext cx="12192000" cy="571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 title"/>
          <p:cNvSpPr>
            <a:spLocks noGrp="1"/>
          </p:cNvSpPr>
          <p:nvPr>
            <p:ph type="title" hasCustomPrompt="1"/>
          </p:nvPr>
        </p:nvSpPr>
        <p:spPr>
          <a:xfrm>
            <a:off x="4381500" y="4114800"/>
            <a:ext cx="7124700" cy="971492"/>
          </a:xfrm>
          <a:noFill/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4000" baseline="0">
                <a:solidFill>
                  <a:schemeClr val="tx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SzPct val="115000"/>
              <a:buFont typeface="Arial" panose="020B0604020202020204" pitchFamily="34" charset="0"/>
            </a:pPr>
            <a:r>
              <a:rPr lang="en-US" dirty="0" smtClean="0"/>
              <a:t>Title 40 pt. black. Bold. Sentence case.</a:t>
            </a:r>
            <a:endParaRPr lang="en-US" dirty="0"/>
          </a:p>
        </p:txBody>
      </p:sp>
      <p:sp>
        <p:nvSpPr>
          <p:cNvPr id="12" name="Presenters"/>
          <p:cNvSpPr>
            <a:spLocks noGrp="1"/>
          </p:cNvSpPr>
          <p:nvPr>
            <p:ph type="body" sz="quarter" idx="13" hasCustomPrompt="1"/>
          </p:nvPr>
        </p:nvSpPr>
        <p:spPr>
          <a:xfrm>
            <a:off x="4381500" y="5309456"/>
            <a:ext cx="7124700" cy="182290"/>
          </a:xfrm>
          <a:noFill/>
        </p:spPr>
        <p:txBody>
          <a:bodyPr vert="horz" lIns="0" tIns="0" rIns="0" bIns="0" rtlCol="0">
            <a:noAutofit/>
          </a:bodyPr>
          <a:lstStyle>
            <a:lvl1pPr marL="0" marR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600" b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16 pt. black. Bold. Sentence case.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3787281"/>
            <a:ext cx="4114800" cy="0"/>
          </a:xfrm>
          <a:prstGeom prst="line">
            <a:avLst/>
          </a:prstGeom>
          <a:ln w="203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e"/>
          <p:cNvSpPr>
            <a:spLocks noGrp="1"/>
          </p:cNvSpPr>
          <p:nvPr>
            <p:ph type="body" sz="quarter" idx="15" hasCustomPrompt="1"/>
          </p:nvPr>
        </p:nvSpPr>
        <p:spPr>
          <a:xfrm>
            <a:off x="4381500" y="5651814"/>
            <a:ext cx="1562101" cy="126192"/>
          </a:xfrm>
          <a:noFill/>
        </p:spPr>
        <p:txBody>
          <a:bodyPr/>
          <a:lstStyle>
            <a:lvl1pPr>
              <a:defRPr sz="1200" b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 smtClean="0"/>
              <a:t>Apr. 6, 2020</a:t>
            </a:r>
          </a:p>
        </p:txBody>
      </p:sp>
      <p:sp>
        <p:nvSpPr>
          <p:cNvPr id="18" name="Presenters"/>
          <p:cNvSpPr>
            <a:spLocks noGrp="1"/>
          </p:cNvSpPr>
          <p:nvPr>
            <p:ph type="body" sz="quarter" idx="16" hasCustomPrompt="1"/>
          </p:nvPr>
        </p:nvSpPr>
        <p:spPr>
          <a:xfrm>
            <a:off x="685799" y="2824218"/>
            <a:ext cx="3150281" cy="669115"/>
          </a:xfrm>
          <a:noFill/>
        </p:spPr>
        <p:txBody>
          <a:bodyPr vert="horz" lIns="0" tIns="0" rIns="0" bIns="0" rtlCol="0" anchor="b" anchorCtr="0">
            <a:noAutofit/>
          </a:bodyPr>
          <a:lstStyle>
            <a:lvl1pPr marL="0" marR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600" b="1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Name, Title, Function. 16 pt. black. Bold. 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762008"/>
            <a:ext cx="2743200" cy="689906"/>
          </a:xfrm>
          <a:prstGeom prst="rect">
            <a:avLst/>
          </a:prstGeom>
        </p:spPr>
      </p:pic>
      <p:sp>
        <p:nvSpPr>
          <p:cNvPr id="15" name="Clearspace note"/>
          <p:cNvSpPr/>
          <p:nvPr userDrawn="1"/>
        </p:nvSpPr>
        <p:spPr>
          <a:xfrm flipH="1">
            <a:off x="12488965" y="3548726"/>
            <a:ext cx="2586681" cy="293948"/>
          </a:xfrm>
          <a:prstGeom prst="homePlate">
            <a:avLst/>
          </a:prstGeom>
          <a:solidFill>
            <a:srgbClr val="F2F2F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90000"/>
              </a:lnSpc>
              <a:spcBef>
                <a:spcPts val="1000"/>
              </a:spcBef>
              <a:buSzPct val="115000"/>
              <a:buFont typeface="Arial" panose="020B0604020202020204" pitchFamily="34" charset="0"/>
              <a:buNone/>
            </a:pPr>
            <a:r>
              <a:rPr lang="en-US" sz="800" b="0" baseline="0" dirty="0" smtClean="0">
                <a:solidFill>
                  <a:schemeClr val="tx1"/>
                </a:solidFill>
              </a:rPr>
              <a:t>Align cover  image to grid lines</a:t>
            </a:r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7" hasCustomPrompt="1"/>
          </p:nvPr>
        </p:nvSpPr>
        <p:spPr>
          <a:xfrm>
            <a:off x="4114800" y="-20638"/>
            <a:ext cx="8077200" cy="3716338"/>
          </a:xfrm>
          <a:solidFill>
            <a:schemeClr val="accent4"/>
          </a:solidFill>
        </p:spPr>
        <p:txBody>
          <a:bodyPr tIns="365760"/>
          <a:lstStyle>
            <a:lvl1pPr algn="ctr">
              <a:defRPr b="0"/>
            </a:lvl1pPr>
          </a:lstStyle>
          <a:p>
            <a:r>
              <a:rPr lang="en-US" dirty="0" smtClean="0"/>
              <a:t>Click to insert photo</a:t>
            </a:r>
            <a:endParaRPr lang="en-US" dirty="0"/>
          </a:p>
        </p:txBody>
      </p:sp>
      <p:grpSp>
        <p:nvGrpSpPr>
          <p:cNvPr id="2" name="Group 1"/>
          <p:cNvGrpSpPr/>
          <p:nvPr userDrawn="1"/>
        </p:nvGrpSpPr>
        <p:grpSpPr>
          <a:xfrm>
            <a:off x="12317391" y="2032206"/>
            <a:ext cx="2766590" cy="792012"/>
            <a:chOff x="12290811" y="2032206"/>
            <a:chExt cx="2766590" cy="792012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FCCEF91-CDE1-7D4E-8E36-0C730E76DDDB}"/>
                </a:ext>
              </a:extLst>
            </p:cNvPr>
            <p:cNvSpPr txBox="1"/>
            <p:nvPr userDrawn="1"/>
          </p:nvSpPr>
          <p:spPr>
            <a:xfrm>
              <a:off x="12470720" y="2032206"/>
              <a:ext cx="2586681" cy="792012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lvl="0" indent="0">
                <a:lnSpc>
                  <a:spcPct val="90000"/>
                </a:lnSpc>
                <a:spcBef>
                  <a:spcPts val="1000"/>
                </a:spcBef>
                <a:buSzPct val="115000"/>
                <a:buFont typeface="Arial" panose="020B0604020202020204" pitchFamily="34" charset="0"/>
                <a:buNone/>
                <a:defRPr sz="800" b="0" baseline="0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111125" lvl="0" indent="-11112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chemeClr val="tx1"/>
                  </a:solidFill>
                </a:rPr>
                <a:t>Click to insert photo</a:t>
              </a:r>
            </a:p>
            <a:p>
              <a:pPr marL="111125" lvl="0" indent="-11112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chemeClr val="tx1"/>
                  </a:solidFill>
                </a:rPr>
                <a:t>Delete existing photo to select a new one.</a:t>
              </a:r>
            </a:p>
            <a:p>
              <a:pPr marL="111125" lvl="0" indent="-11112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chemeClr val="tx1"/>
                  </a:solidFill>
                </a:rPr>
                <a:t>Contact Advanced Media for assistance with alternative cover images.</a:t>
              </a:r>
            </a:p>
          </p:txBody>
        </p:sp>
        <p:sp>
          <p:nvSpPr>
            <p:cNvPr id="21" name="Isosceles Triangle 20"/>
            <p:cNvSpPr/>
            <p:nvPr userDrawn="1"/>
          </p:nvSpPr>
          <p:spPr>
            <a:xfrm rot="16200000" flipH="1">
              <a:off x="12008304" y="2339911"/>
              <a:ext cx="747507" cy="182494"/>
            </a:xfrm>
            <a:prstGeom prst="triangle">
              <a:avLst/>
            </a:prstGeom>
            <a:solidFill>
              <a:srgbClr val="F2F2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99470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328" userDrawn="1">
          <p15:clr>
            <a:srgbClr val="FBAE40"/>
          </p15:clr>
        </p15:guide>
        <p15:guide id="2" pos="259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 Cover: Text/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5"/>
          <p:cNvSpPr>
            <a:spLocks noGrp="1"/>
          </p:cNvSpPr>
          <p:nvPr>
            <p:ph type="pic" sz="quarter" idx="16" hasCustomPrompt="1"/>
          </p:nvPr>
        </p:nvSpPr>
        <p:spPr>
          <a:xfrm>
            <a:off x="-7938" y="-23813"/>
            <a:ext cx="12199938" cy="5014913"/>
          </a:xfrm>
          <a:solidFill>
            <a:schemeClr val="accent2"/>
          </a:solidFill>
        </p:spPr>
        <p:txBody>
          <a:bodyPr tIns="365760"/>
          <a:lstStyle>
            <a:lvl1pPr algn="ctr"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insert photo</a:t>
            </a:r>
            <a:endParaRPr lang="en-US" dirty="0"/>
          </a:p>
        </p:txBody>
      </p:sp>
      <p:sp>
        <p:nvSpPr>
          <p:cNvPr id="8" name="Date"/>
          <p:cNvSpPr>
            <a:spLocks noGrp="1"/>
          </p:cNvSpPr>
          <p:nvPr>
            <p:ph type="body" sz="quarter" idx="14" hasCustomPrompt="1"/>
          </p:nvPr>
        </p:nvSpPr>
        <p:spPr>
          <a:xfrm>
            <a:off x="9944100" y="5502899"/>
            <a:ext cx="1562100" cy="162189"/>
          </a:xfrm>
        </p:spPr>
        <p:txBody>
          <a:bodyPr vert="horz" lIns="91440" tIns="0" rIns="0" bIns="45720" rtlCol="0" anchor="t"/>
          <a:lstStyle>
            <a:lvl1pPr>
              <a:defRPr lang="en-US" sz="1200" b="0" baseline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r" defTabSz="914400"/>
            <a:r>
              <a:rPr lang="en-US" dirty="0" smtClean="0"/>
              <a:t>Apr. 6, 2020</a:t>
            </a:r>
          </a:p>
        </p:txBody>
      </p:sp>
      <p:sp>
        <p:nvSpPr>
          <p:cNvPr id="7" name="Presenters"/>
          <p:cNvSpPr>
            <a:spLocks noGrp="1"/>
          </p:cNvSpPr>
          <p:nvPr>
            <p:ph type="body" sz="quarter" idx="13" hasCustomPrompt="1"/>
          </p:nvPr>
        </p:nvSpPr>
        <p:spPr>
          <a:xfrm>
            <a:off x="4655126" y="5455226"/>
            <a:ext cx="4984173" cy="569381"/>
          </a:xfrm>
          <a:noFill/>
        </p:spPr>
        <p:txBody>
          <a:bodyPr vert="horz" lIns="0" tIns="0" rIns="0" bIns="0" rtlCol="0">
            <a:noAutofit/>
          </a:bodyPr>
          <a:lstStyle>
            <a:lvl1pPr marL="0" marR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600" b="1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Name, Title, Function. 16 pt. black. Bold. </a:t>
            </a:r>
          </a:p>
        </p:txBody>
      </p:sp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704573" y="3067000"/>
            <a:ext cx="8917406" cy="1151330"/>
          </a:xfrm>
          <a:noFill/>
        </p:spPr>
        <p:txBody>
          <a:bodyPr anchor="b" anchorCtr="0"/>
          <a:lstStyle>
            <a:lvl1pPr defTabSz="914400">
              <a:spcBef>
                <a:spcPct val="0"/>
              </a:spcBef>
              <a:defRPr sz="4800">
                <a:solidFill>
                  <a:schemeClr val="bg1"/>
                </a:solidFill>
              </a:defRPr>
            </a:lvl1pPr>
          </a:lstStyle>
          <a:p>
            <a:pPr lvl="0" defTabSz="914400">
              <a:spcBef>
                <a:spcPct val="0"/>
              </a:spcBef>
            </a:pPr>
            <a:r>
              <a:rPr lang="en-US" dirty="0" smtClean="0"/>
              <a:t>Title 48 pt. white. Bold. Sentence case.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704572" y="4469686"/>
            <a:ext cx="7105927" cy="216670"/>
          </a:xfrm>
          <a:noFill/>
        </p:spPr>
        <p:txBody>
          <a:bodyPr/>
          <a:lstStyle>
            <a:lvl1pPr marL="0" marR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600" b="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16 pt. white. Sentence case.</a:t>
            </a:r>
          </a:p>
        </p:txBody>
      </p:sp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094834F1-6E6E-6949-9106-653F18046AB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85800" y="5371117"/>
            <a:ext cx="2706982" cy="676746"/>
          </a:xfrm>
          <a:prstGeom prst="rect">
            <a:avLst/>
          </a:prstGeom>
        </p:spPr>
      </p:pic>
      <p:sp>
        <p:nvSpPr>
          <p:cNvPr id="11" name="Clearspace note"/>
          <p:cNvSpPr/>
          <p:nvPr userDrawn="1"/>
        </p:nvSpPr>
        <p:spPr>
          <a:xfrm flipH="1">
            <a:off x="12524980" y="4878916"/>
            <a:ext cx="2420380" cy="272204"/>
          </a:xfrm>
          <a:prstGeom prst="homePlate">
            <a:avLst/>
          </a:prstGeom>
          <a:solidFill>
            <a:srgbClr val="F2F2F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90000"/>
              </a:lnSpc>
              <a:spcBef>
                <a:spcPts val="1000"/>
              </a:spcBef>
              <a:buSzPct val="115000"/>
              <a:buFont typeface="Arial" panose="020B0604020202020204" pitchFamily="34" charset="0"/>
              <a:buNone/>
            </a:pPr>
            <a:r>
              <a:rPr lang="en-US" sz="800" b="0" baseline="0" dirty="0" smtClean="0">
                <a:solidFill>
                  <a:schemeClr val="tx1"/>
                </a:solidFill>
              </a:rPr>
              <a:t>Align cover  image to grid line</a:t>
            </a:r>
          </a:p>
        </p:txBody>
      </p:sp>
      <p:grpSp>
        <p:nvGrpSpPr>
          <p:cNvPr id="17" name="Group 16"/>
          <p:cNvGrpSpPr/>
          <p:nvPr userDrawn="1"/>
        </p:nvGrpSpPr>
        <p:grpSpPr>
          <a:xfrm>
            <a:off x="12349070" y="1973973"/>
            <a:ext cx="2772200" cy="1019338"/>
            <a:chOff x="12285201" y="2032206"/>
            <a:chExt cx="2772200" cy="101933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FCCEF91-CDE1-7D4E-8E36-0C730E76DDDB}"/>
                </a:ext>
              </a:extLst>
            </p:cNvPr>
            <p:cNvSpPr txBox="1"/>
            <p:nvPr userDrawn="1"/>
          </p:nvSpPr>
          <p:spPr>
            <a:xfrm>
              <a:off x="12470720" y="2032206"/>
              <a:ext cx="2586681" cy="1019338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lvl="0" indent="0">
                <a:lnSpc>
                  <a:spcPct val="90000"/>
                </a:lnSpc>
                <a:spcBef>
                  <a:spcPts val="1000"/>
                </a:spcBef>
                <a:buSzPct val="115000"/>
                <a:buFont typeface="Arial" panose="020B0604020202020204" pitchFamily="34" charset="0"/>
                <a:buNone/>
                <a:defRPr sz="800" b="0" baseline="0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111125" lvl="0" indent="-11112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chemeClr val="tx1"/>
                  </a:solidFill>
                </a:rPr>
                <a:t>Click to insert photo</a:t>
              </a:r>
            </a:p>
            <a:p>
              <a:pPr marL="111125" lvl="0" indent="-11112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chemeClr val="tx1"/>
                  </a:solidFill>
                </a:rPr>
                <a:t>Delete existing photo to select a new one.</a:t>
              </a:r>
            </a:p>
            <a:p>
              <a:pPr marL="111125" marR="0" lvl="0" indent="-111125" algn="l" defTabSz="914400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Tx/>
                <a:buSzPct val="115000"/>
                <a:buFont typeface="Arial" panose="020B0604020202020204" pitchFamily="34" charset="0"/>
                <a:buChar char="•"/>
                <a:tabLst/>
                <a:defRPr/>
              </a:pPr>
              <a:r>
                <a:rPr lang="en-US" dirty="0" smtClean="0">
                  <a:solidFill>
                    <a:schemeClr val="tx1"/>
                  </a:solidFill>
                </a:rPr>
                <a:t>Ensure the photo is dark enough for the white title and subhead to be clearly readable.</a:t>
              </a:r>
            </a:p>
            <a:p>
              <a:pPr marL="111125" lvl="0" indent="-111125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US" dirty="0" smtClean="0">
                  <a:solidFill>
                    <a:schemeClr val="tx1"/>
                  </a:solidFill>
                </a:rPr>
                <a:t>Contact Advanced Media for assistance with alternative cover images.</a:t>
              </a:r>
            </a:p>
          </p:txBody>
        </p:sp>
        <p:sp>
          <p:nvSpPr>
            <p:cNvPr id="19" name="Isosceles Triangle 18"/>
            <p:cNvSpPr/>
            <p:nvPr userDrawn="1"/>
          </p:nvSpPr>
          <p:spPr>
            <a:xfrm rot="16200000" flipH="1">
              <a:off x="11886756" y="2470605"/>
              <a:ext cx="979384" cy="182494"/>
            </a:xfrm>
            <a:prstGeom prst="triangle">
              <a:avLst/>
            </a:prstGeom>
            <a:solidFill>
              <a:srgbClr val="F2F2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8593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orient="horz" pos="314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: 1 column/ph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 1"/>
          <p:cNvSpPr>
            <a:spLocks noGrp="1"/>
          </p:cNvSpPr>
          <p:nvPr>
            <p:ph type="body" sz="quarter" idx="13" hasCustomPrompt="1"/>
          </p:nvPr>
        </p:nvSpPr>
        <p:spPr>
          <a:xfrm>
            <a:off x="696433" y="2251609"/>
            <a:ext cx="3418367" cy="3539591"/>
          </a:xfrm>
          <a:noFill/>
        </p:spPr>
        <p:txBody>
          <a:bodyPr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4381500" y="1572733"/>
            <a:ext cx="7124700" cy="4218468"/>
          </a:xfrm>
          <a:solidFill>
            <a:schemeClr val="bg2"/>
          </a:solidFill>
        </p:spPr>
        <p:txBody>
          <a:bodyPr tIns="1188720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Click to insert photo</a:t>
            </a:r>
            <a:endParaRPr lang="en-US" dirty="0"/>
          </a:p>
        </p:txBody>
      </p:sp>
      <p:sp>
        <p:nvSpPr>
          <p:cNvPr id="17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95325" y="1572733"/>
            <a:ext cx="3419475" cy="590931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0" name="Title 5"/>
          <p:cNvSpPr>
            <a:spLocks noGrp="1"/>
          </p:cNvSpPr>
          <p:nvPr>
            <p:ph type="title" hasCustomPrompt="1"/>
          </p:nvPr>
        </p:nvSpPr>
        <p:spPr>
          <a:xfrm>
            <a:off x="694944" y="466347"/>
            <a:ext cx="10811256" cy="67665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/>
            </a:lvl1pPr>
          </a:lstStyle>
          <a:p>
            <a:r>
              <a:rPr lang="en-US" dirty="0" smtClean="0"/>
              <a:t>Title. 32 pt. black. Bold. Sentence case. Two lines max.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12291689" y="2696946"/>
            <a:ext cx="2769174" cy="390878"/>
            <a:chOff x="12291689" y="2696946"/>
            <a:chExt cx="2769174" cy="390878"/>
          </a:xfrm>
        </p:grpSpPr>
        <p:sp>
          <p:nvSpPr>
            <p:cNvPr id="4" name="Isosceles Triangle 3"/>
            <p:cNvSpPr/>
            <p:nvPr userDrawn="1"/>
          </p:nvSpPr>
          <p:spPr>
            <a:xfrm rot="16200000" flipH="1">
              <a:off x="12187497" y="2801139"/>
              <a:ext cx="390877" cy="182494"/>
            </a:xfrm>
            <a:prstGeom prst="triangle">
              <a:avLst/>
            </a:prstGeom>
            <a:solidFill>
              <a:srgbClr val="F2F2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FCCEF91-CDE1-7D4E-8E36-0C730E76DDDB}"/>
                </a:ext>
              </a:extLst>
            </p:cNvPr>
            <p:cNvSpPr txBox="1"/>
            <p:nvPr userDrawn="1"/>
          </p:nvSpPr>
          <p:spPr>
            <a:xfrm>
              <a:off x="12474182" y="2696946"/>
              <a:ext cx="2586681" cy="390876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111125" lvl="0" indent="-111125">
                <a:lnSpc>
                  <a:spcPct val="90000"/>
                </a:lnSpc>
                <a:spcBef>
                  <a:spcPts val="600"/>
                </a:spcBef>
                <a:buSzPct val="115000"/>
                <a:buFont typeface="Arial" panose="020B0604020202020204" pitchFamily="34" charset="0"/>
                <a:buChar char="•"/>
                <a:defRPr sz="800" b="0" baseline="0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0">
                <a:spcBef>
                  <a:spcPts val="300"/>
                </a:spcBef>
              </a:pPr>
              <a:r>
                <a:rPr lang="en-US" dirty="0" smtClean="0">
                  <a:solidFill>
                    <a:schemeClr val="tx1"/>
                  </a:solidFill>
                </a:rPr>
                <a:t>Click to insert photo</a:t>
              </a:r>
            </a:p>
            <a:p>
              <a:pPr lvl="0">
                <a:spcBef>
                  <a:spcPts val="300"/>
                </a:spcBef>
              </a:pPr>
              <a:r>
                <a:rPr lang="en-US" dirty="0" smtClean="0">
                  <a:solidFill>
                    <a:schemeClr val="tx1"/>
                  </a:solidFill>
                </a:rPr>
                <a:t>Delete existing photo to select a new one.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3" name="Takeaway bar"/>
          <p:cNvSpPr>
            <a:spLocks noGrp="1"/>
          </p:cNvSpPr>
          <p:nvPr>
            <p:ph type="body" sz="quarter" idx="15" hasCustomPrompt="1"/>
          </p:nvPr>
        </p:nvSpPr>
        <p:spPr>
          <a:xfrm>
            <a:off x="694944" y="5945782"/>
            <a:ext cx="10820399" cy="240066"/>
          </a:xfrm>
          <a:solidFill>
            <a:schemeClr val="accent1"/>
          </a:solidFill>
        </p:spPr>
        <p:txBody>
          <a:bodyPr vert="horz" wrap="square" lIns="621792" tIns="36576" rIns="621792" bIns="36576" rtlCol="0" anchor="b" anchorCtr="0">
            <a:spAutoFit/>
          </a:bodyPr>
          <a:lstStyle>
            <a:lvl1pPr marL="0" indent="0" algn="ctr" defTabSz="0">
              <a:lnSpc>
                <a:spcPts val="13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Optional takeaway bar. White. Bold. 12 pt. Centered. Sentence case.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5820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 mod="1">
    <p:ext uri="{DCECCB84-F9BA-43D5-87BE-67443E8EF086}">
      <p15:sldGuideLst xmlns:p15="http://schemas.microsoft.com/office/powerpoint/2012/main">
        <p15:guide id="1" orient="horz" pos="1416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: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Body"/>
          <p:cNvSpPr>
            <a:spLocks noGrp="1"/>
          </p:cNvSpPr>
          <p:nvPr>
            <p:ph type="body" sz="quarter" idx="13" hasCustomPrompt="1"/>
          </p:nvPr>
        </p:nvSpPr>
        <p:spPr>
          <a:xfrm>
            <a:off x="685799" y="2008402"/>
            <a:ext cx="10829543" cy="3782798"/>
          </a:xfrm>
          <a:noFill/>
        </p:spPr>
        <p:txBody>
          <a:bodyPr/>
          <a:lstStyle>
            <a:lvl1pPr marL="219456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2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2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24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24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85800" y="1572733"/>
            <a:ext cx="10820400" cy="341632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5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694944" y="466347"/>
            <a:ext cx="10811256" cy="67665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/>
            </a:lvl1pPr>
          </a:lstStyle>
          <a:p>
            <a:r>
              <a:rPr lang="en-US" dirty="0" smtClean="0"/>
              <a:t>Title. 32 pt. black. Bold. Sentence case. Two lines max.</a:t>
            </a:r>
          </a:p>
        </p:txBody>
      </p:sp>
      <p:sp>
        <p:nvSpPr>
          <p:cNvPr id="7" name="Takeaway bar"/>
          <p:cNvSpPr>
            <a:spLocks noGrp="1"/>
          </p:cNvSpPr>
          <p:nvPr>
            <p:ph type="body" sz="quarter" idx="15" hasCustomPrompt="1"/>
          </p:nvPr>
        </p:nvSpPr>
        <p:spPr>
          <a:xfrm>
            <a:off x="694944" y="5945782"/>
            <a:ext cx="10820399" cy="240066"/>
          </a:xfrm>
          <a:solidFill>
            <a:schemeClr val="accent1"/>
          </a:solidFill>
        </p:spPr>
        <p:txBody>
          <a:bodyPr vert="horz" wrap="square" lIns="621792" tIns="36576" rIns="621792" bIns="36576" rtlCol="0" anchor="b" anchorCtr="0">
            <a:spAutoFit/>
          </a:bodyPr>
          <a:lstStyle>
            <a:lvl1pPr marL="0" indent="0" algn="ctr" defTabSz="0">
              <a:lnSpc>
                <a:spcPts val="13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Optional takeaway bar. White. Bold. 12 pt. Centered. Sentence case.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extLst mod="1"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: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ody 2"/>
          <p:cNvSpPr>
            <a:spLocks noGrp="1"/>
          </p:cNvSpPr>
          <p:nvPr>
            <p:ph type="body" sz="quarter" idx="17" hasCustomPrompt="1"/>
          </p:nvPr>
        </p:nvSpPr>
        <p:spPr>
          <a:xfrm>
            <a:off x="6258629" y="2068033"/>
            <a:ext cx="5247571" cy="3723167"/>
          </a:xfrm>
          <a:noFill/>
        </p:spPr>
        <p:txBody>
          <a:bodyPr rIns="182880"/>
          <a:lstStyle>
            <a:lvl1pPr marL="219456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Body 1"/>
          <p:cNvSpPr>
            <a:spLocks noGrp="1"/>
          </p:cNvSpPr>
          <p:nvPr>
            <p:ph type="body" sz="quarter" idx="13" hasCustomPrompt="1"/>
          </p:nvPr>
        </p:nvSpPr>
        <p:spPr>
          <a:xfrm>
            <a:off x="696433" y="2068032"/>
            <a:ext cx="5247167" cy="3723167"/>
          </a:xfrm>
          <a:noFill/>
        </p:spPr>
        <p:txBody>
          <a:bodyPr rIns="182880"/>
          <a:lstStyle>
            <a:lvl1pPr marL="219456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95325" y="1572733"/>
            <a:ext cx="5248274" cy="341632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248400" y="1572733"/>
            <a:ext cx="5248274" cy="341632"/>
          </a:xfrm>
          <a:noFill/>
        </p:spPr>
        <p:txBody>
          <a:bodyPr wrap="square" bIns="9144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5" name="Title 5"/>
          <p:cNvSpPr>
            <a:spLocks noGrp="1"/>
          </p:cNvSpPr>
          <p:nvPr>
            <p:ph type="title" hasCustomPrompt="1"/>
          </p:nvPr>
        </p:nvSpPr>
        <p:spPr>
          <a:xfrm>
            <a:off x="694944" y="466347"/>
            <a:ext cx="10811256" cy="67665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/>
            </a:lvl1pPr>
          </a:lstStyle>
          <a:p>
            <a:r>
              <a:rPr lang="en-US" dirty="0" smtClean="0"/>
              <a:t>Title. 32 pt. black. Bold. Sentence case. Two lines max.</a:t>
            </a:r>
          </a:p>
        </p:txBody>
      </p:sp>
      <p:sp>
        <p:nvSpPr>
          <p:cNvPr id="8" name="Takeaway bar"/>
          <p:cNvSpPr>
            <a:spLocks noGrp="1"/>
          </p:cNvSpPr>
          <p:nvPr>
            <p:ph type="body" sz="quarter" idx="15" hasCustomPrompt="1"/>
          </p:nvPr>
        </p:nvSpPr>
        <p:spPr>
          <a:xfrm>
            <a:off x="694944" y="5945782"/>
            <a:ext cx="10820399" cy="240066"/>
          </a:xfrm>
          <a:solidFill>
            <a:schemeClr val="accent1"/>
          </a:solidFill>
        </p:spPr>
        <p:txBody>
          <a:bodyPr vert="horz" wrap="square" lIns="621792" tIns="36576" rIns="621792" bIns="36576" rtlCol="0" anchor="b" anchorCtr="0">
            <a:spAutoFit/>
          </a:bodyPr>
          <a:lstStyle>
            <a:lvl1pPr marL="0" indent="0" algn="ctr" defTabSz="0">
              <a:lnSpc>
                <a:spcPts val="13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Optional takeaway bar. White. Bold. 12 pt. Centered. Sentence case.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6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 mod="1">
    <p:ext uri="{DCECCB84-F9BA-43D5-87BE-67443E8EF086}">
      <p15:sldGuideLst xmlns:p15="http://schemas.microsoft.com/office/powerpoint/2012/main">
        <p15:guide id="1" orient="horz" pos="1296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: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ody 3"/>
          <p:cNvSpPr>
            <a:spLocks noGrp="1"/>
          </p:cNvSpPr>
          <p:nvPr>
            <p:ph type="body" sz="quarter" idx="18" hasCustomPrompt="1"/>
          </p:nvPr>
        </p:nvSpPr>
        <p:spPr>
          <a:xfrm>
            <a:off x="8092684" y="2258533"/>
            <a:ext cx="3413515" cy="3532667"/>
          </a:xfrm>
          <a:noFill/>
        </p:spPr>
        <p:txBody>
          <a:bodyPr rIns="182880"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2" name="Body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6984" y="2258533"/>
            <a:ext cx="3413516" cy="3532667"/>
          </a:xfrm>
          <a:noFill/>
        </p:spPr>
        <p:txBody>
          <a:bodyPr rIns="182880"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1" name="Body 1"/>
          <p:cNvSpPr>
            <a:spLocks noGrp="1"/>
          </p:cNvSpPr>
          <p:nvPr>
            <p:ph type="body" sz="quarter" idx="13" hasCustomPrompt="1"/>
          </p:nvPr>
        </p:nvSpPr>
        <p:spPr>
          <a:xfrm>
            <a:off x="696432" y="2258533"/>
            <a:ext cx="3418367" cy="3532667"/>
          </a:xfrm>
          <a:noFill/>
        </p:spPr>
        <p:txBody>
          <a:bodyPr rIns="182880"/>
          <a:lstStyle>
            <a:lvl1pPr marL="219451" indent="-219451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1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95325" y="1572733"/>
            <a:ext cx="3419475" cy="590931"/>
          </a:xfrm>
          <a:noFill/>
        </p:spPr>
        <p:txBody>
          <a:bodyPr vert="horz" wrap="square" lIns="0" tIns="0" rIns="0" bIns="9144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4364234" y="1572733"/>
            <a:ext cx="3419475" cy="590931"/>
          </a:xfrm>
          <a:noFill/>
        </p:spPr>
        <p:txBody>
          <a:bodyPr vert="horz" wrap="square" lIns="0" tIns="0" rIns="0" bIns="9144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077200" y="1572733"/>
            <a:ext cx="3419475" cy="590931"/>
          </a:xfrm>
          <a:noFill/>
        </p:spPr>
        <p:txBody>
          <a:bodyPr vert="horz" wrap="square" lIns="0" tIns="0" rIns="0" bIns="9144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17" name="Title 5"/>
          <p:cNvSpPr>
            <a:spLocks noGrp="1"/>
          </p:cNvSpPr>
          <p:nvPr>
            <p:ph type="title" hasCustomPrompt="1"/>
          </p:nvPr>
        </p:nvSpPr>
        <p:spPr>
          <a:xfrm>
            <a:off x="694944" y="466347"/>
            <a:ext cx="10811256" cy="67665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/>
            </a:lvl1pPr>
          </a:lstStyle>
          <a:p>
            <a:r>
              <a:rPr lang="en-US" dirty="0" smtClean="0"/>
              <a:t>Title. 32 pt. black. Bold. Sentence case. Two lines max.</a:t>
            </a:r>
          </a:p>
        </p:txBody>
      </p:sp>
      <p:sp>
        <p:nvSpPr>
          <p:cNvPr id="10" name="Takeaway bar"/>
          <p:cNvSpPr>
            <a:spLocks noGrp="1"/>
          </p:cNvSpPr>
          <p:nvPr>
            <p:ph type="body" sz="quarter" idx="15" hasCustomPrompt="1"/>
          </p:nvPr>
        </p:nvSpPr>
        <p:spPr>
          <a:xfrm>
            <a:off x="694944" y="5945782"/>
            <a:ext cx="10820399" cy="240066"/>
          </a:xfrm>
          <a:solidFill>
            <a:schemeClr val="accent1"/>
          </a:solidFill>
        </p:spPr>
        <p:txBody>
          <a:bodyPr vert="horz" wrap="square" lIns="621792" tIns="36576" rIns="621792" bIns="36576" rtlCol="0" anchor="b" anchorCtr="0">
            <a:spAutoFit/>
          </a:bodyPr>
          <a:lstStyle>
            <a:lvl1pPr marL="0" indent="0" algn="ctr" defTabSz="0">
              <a:lnSpc>
                <a:spcPts val="13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Optional takeaway bar. White. Bold. 12 pt. Centered. Sentence case.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66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 mod="1">
    <p:ext uri="{DCECCB84-F9BA-43D5-87BE-67443E8EF086}">
      <p15:sldGuideLst xmlns:p15="http://schemas.microsoft.com/office/powerpoint/2012/main">
        <p15:guide id="1" orient="horz" pos="141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TX: 3 columns/pho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685800" y="1153633"/>
            <a:ext cx="3429000" cy="1940443"/>
          </a:xfrm>
          <a:solidFill>
            <a:schemeClr val="bg2"/>
          </a:solidFill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 dirty="0" smtClean="0"/>
              <a:t>Click to insert photo</a:t>
            </a:r>
            <a:endParaRPr lang="en-US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3" hasCustomPrompt="1"/>
          </p:nvPr>
        </p:nvSpPr>
        <p:spPr>
          <a:xfrm>
            <a:off x="4381500" y="1153633"/>
            <a:ext cx="3429000" cy="1940444"/>
          </a:xfrm>
          <a:solidFill>
            <a:schemeClr val="bg2"/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Click to insert photo</a:t>
            </a:r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4" hasCustomPrompt="1"/>
          </p:nvPr>
        </p:nvSpPr>
        <p:spPr>
          <a:xfrm>
            <a:off x="8077200" y="1153633"/>
            <a:ext cx="3429000" cy="1940443"/>
          </a:xfrm>
          <a:solidFill>
            <a:schemeClr val="bg2"/>
          </a:solidFill>
        </p:spPr>
        <p:txBody>
          <a:bodyPr tIns="365760"/>
          <a:lstStyle>
            <a:lvl1pPr marL="0" indent="0" algn="ctr">
              <a:buNone/>
              <a:defRPr baseline="0"/>
            </a:lvl1pPr>
          </a:lstStyle>
          <a:p>
            <a:r>
              <a:rPr lang="en-US" dirty="0" smtClean="0"/>
              <a:t>Click to insert photo</a:t>
            </a:r>
            <a:endParaRPr lang="en-US" dirty="0"/>
          </a:p>
        </p:txBody>
      </p:sp>
      <p:sp>
        <p:nvSpPr>
          <p:cNvPr id="18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9" name="Title 5"/>
          <p:cNvSpPr>
            <a:spLocks noGrp="1"/>
          </p:cNvSpPr>
          <p:nvPr>
            <p:ph type="title" hasCustomPrompt="1"/>
          </p:nvPr>
        </p:nvSpPr>
        <p:spPr>
          <a:xfrm>
            <a:off x="694944" y="466347"/>
            <a:ext cx="10811256" cy="676653"/>
          </a:xfrm>
          <a:prstGeom prst="rect">
            <a:avLst/>
          </a:prstGeom>
        </p:spPr>
        <p:txBody>
          <a:bodyPr/>
          <a:lstStyle>
            <a:lvl1pPr>
              <a:lnSpc>
                <a:spcPct val="80000"/>
              </a:lnSpc>
              <a:defRPr/>
            </a:lvl1pPr>
          </a:lstStyle>
          <a:p>
            <a:r>
              <a:rPr lang="en-US" dirty="0" smtClean="0"/>
              <a:t>Title. 32 pt. black. Bold. Sentence case. Two lines max.</a:t>
            </a:r>
          </a:p>
        </p:txBody>
      </p:sp>
      <p:sp>
        <p:nvSpPr>
          <p:cNvPr id="43" name="Body 3"/>
          <p:cNvSpPr>
            <a:spLocks noGrp="1"/>
          </p:cNvSpPr>
          <p:nvPr>
            <p:ph type="body" sz="quarter" idx="18" hasCustomPrompt="1"/>
          </p:nvPr>
        </p:nvSpPr>
        <p:spPr>
          <a:xfrm>
            <a:off x="8077200" y="3849863"/>
            <a:ext cx="3429000" cy="1940442"/>
          </a:xfrm>
          <a:noFill/>
        </p:spPr>
        <p:txBody>
          <a:bodyPr rIns="182880"/>
          <a:lstStyle>
            <a:lvl1pPr marL="219451" marR="0" indent="-219451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tabLst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91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179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1248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60704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4" name="Body 2"/>
          <p:cNvSpPr>
            <a:spLocks noGrp="1"/>
          </p:cNvSpPr>
          <p:nvPr>
            <p:ph type="body" sz="quarter" idx="17" hasCustomPrompt="1"/>
          </p:nvPr>
        </p:nvSpPr>
        <p:spPr>
          <a:xfrm>
            <a:off x="4381500" y="3849863"/>
            <a:ext cx="3429000" cy="1940443"/>
          </a:xfrm>
          <a:noFill/>
        </p:spPr>
        <p:txBody>
          <a:bodyPr rIns="182880"/>
          <a:lstStyle>
            <a:lvl1pPr marL="219451" marR="0" indent="-219451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tabLst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91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179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1248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100000"/>
              <a:buFont typeface="Arial" panose="020B0604020202020204" pitchFamily="34" charset="0"/>
              <a:buChar char="–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60704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SzPct val="75000"/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5" name="Body 1"/>
          <p:cNvSpPr>
            <a:spLocks noGrp="1"/>
          </p:cNvSpPr>
          <p:nvPr>
            <p:ph type="body" sz="quarter" idx="13" hasCustomPrompt="1"/>
          </p:nvPr>
        </p:nvSpPr>
        <p:spPr>
          <a:xfrm>
            <a:off x="696433" y="3849863"/>
            <a:ext cx="3418367" cy="1941337"/>
          </a:xfrm>
          <a:noFill/>
        </p:spPr>
        <p:txBody>
          <a:bodyPr rIns="182880"/>
          <a:lstStyle>
            <a:lvl1pPr marL="219451" marR="0" indent="-219451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CE1126"/>
              </a:buClr>
              <a:buSzPct val="75000"/>
              <a:buFont typeface="Arial" panose="020B0604020202020204" pitchFamily="34" charset="0"/>
              <a:buChar char="•"/>
              <a:tabLst/>
              <a:def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891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21792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41248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60704" indent="-219456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 smtClean="0"/>
              <a:t>Main bullet. 18 pt. black.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9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95325" y="3245300"/>
            <a:ext cx="3419475" cy="590931"/>
          </a:xfrm>
          <a:noFill/>
        </p:spPr>
        <p:txBody>
          <a:bodyPr vert="horz" wrap="square" lIns="0" tIns="0" rIns="0" bIns="9144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50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364234" y="3245300"/>
            <a:ext cx="3419475" cy="590931"/>
          </a:xfrm>
          <a:noFill/>
        </p:spPr>
        <p:txBody>
          <a:bodyPr vert="horz" wrap="square" lIns="0" tIns="0" rIns="0" bIns="9144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sp>
        <p:nvSpPr>
          <p:cNvPr id="51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077200" y="3245300"/>
            <a:ext cx="3419475" cy="590931"/>
          </a:xfrm>
          <a:noFill/>
        </p:spPr>
        <p:txBody>
          <a:bodyPr vert="horz" wrap="square" lIns="0" tIns="0" rIns="0" bIns="91440" rtlCol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 lang="en-US" sz="1800" b="1" baseline="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115000"/>
              <a:buFont typeface="Arial" panose="020B0604020202020204" pitchFamily="34" charset="0"/>
              <a:buNone/>
              <a:tabLst/>
              <a:defRPr/>
            </a:pPr>
            <a:r>
              <a:rPr lang="en-US" dirty="0" smtClean="0"/>
              <a:t>Subhead 18 pt. black. Bold. Sentence case.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12451178" y="1928415"/>
            <a:ext cx="2769174" cy="390878"/>
            <a:chOff x="12291689" y="2696946"/>
            <a:chExt cx="2769174" cy="390878"/>
          </a:xfrm>
        </p:grpSpPr>
        <p:sp>
          <p:nvSpPr>
            <p:cNvPr id="16" name="Isosceles Triangle 15"/>
            <p:cNvSpPr/>
            <p:nvPr userDrawn="1"/>
          </p:nvSpPr>
          <p:spPr>
            <a:xfrm rot="16200000" flipH="1">
              <a:off x="12187497" y="2801139"/>
              <a:ext cx="390877" cy="182494"/>
            </a:xfrm>
            <a:prstGeom prst="triangle">
              <a:avLst/>
            </a:prstGeom>
            <a:solidFill>
              <a:srgbClr val="F2F2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FCCEF91-CDE1-7D4E-8E36-0C730E76DDDB}"/>
                </a:ext>
              </a:extLst>
            </p:cNvPr>
            <p:cNvSpPr txBox="1"/>
            <p:nvPr userDrawn="1"/>
          </p:nvSpPr>
          <p:spPr>
            <a:xfrm>
              <a:off x="12474182" y="2696946"/>
              <a:ext cx="2586681" cy="390876"/>
            </a:xfrm>
            <a:prstGeom prst="rect">
              <a:avLst/>
            </a:prstGeom>
            <a:solidFill>
              <a:srgbClr val="F2F2F2"/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111125" lvl="0" indent="-111125">
                <a:lnSpc>
                  <a:spcPct val="90000"/>
                </a:lnSpc>
                <a:spcBef>
                  <a:spcPts val="600"/>
                </a:spcBef>
                <a:buSzPct val="115000"/>
                <a:buFont typeface="Arial" panose="020B0604020202020204" pitchFamily="34" charset="0"/>
                <a:buChar char="•"/>
                <a:defRPr sz="800" b="0" baseline="0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lvl="0">
                <a:spcBef>
                  <a:spcPts val="300"/>
                </a:spcBef>
              </a:pPr>
              <a:r>
                <a:rPr lang="en-US" dirty="0" smtClean="0">
                  <a:solidFill>
                    <a:schemeClr val="tx1"/>
                  </a:solidFill>
                </a:rPr>
                <a:t>Click to insert photo</a:t>
              </a:r>
            </a:p>
            <a:p>
              <a:pPr lvl="0">
                <a:spcBef>
                  <a:spcPts val="300"/>
                </a:spcBef>
              </a:pPr>
              <a:r>
                <a:rPr lang="en-US" dirty="0" smtClean="0">
                  <a:solidFill>
                    <a:schemeClr val="tx1"/>
                  </a:solidFill>
                </a:rPr>
                <a:t>Delete existing photo to select a new one.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Takeaway bar"/>
          <p:cNvSpPr>
            <a:spLocks noGrp="1"/>
          </p:cNvSpPr>
          <p:nvPr>
            <p:ph type="body" sz="quarter" idx="15" hasCustomPrompt="1"/>
          </p:nvPr>
        </p:nvSpPr>
        <p:spPr>
          <a:xfrm>
            <a:off x="694944" y="5945782"/>
            <a:ext cx="10820399" cy="240066"/>
          </a:xfrm>
          <a:solidFill>
            <a:schemeClr val="accent1"/>
          </a:solidFill>
        </p:spPr>
        <p:txBody>
          <a:bodyPr vert="horz" wrap="square" lIns="621792" tIns="36576" rIns="621792" bIns="36576" rtlCol="0" anchor="b" anchorCtr="0">
            <a:spAutoFit/>
          </a:bodyPr>
          <a:lstStyle>
            <a:lvl1pPr marL="0" indent="0" algn="ctr" defTabSz="0">
              <a:lnSpc>
                <a:spcPts val="1300"/>
              </a:lnSpc>
              <a:spcBef>
                <a:spcPts val="0"/>
              </a:spcBef>
              <a:buFontTx/>
              <a:buNone/>
              <a:defRPr lang="en-US" sz="12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Optional takeaway bar. White. Bold. 12 pt. Centered. Sentence case.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999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esenters"/>
          <p:cNvSpPr>
            <a:spLocks noGrp="1"/>
          </p:cNvSpPr>
          <p:nvPr>
            <p:ph type="body" idx="1"/>
          </p:nvPr>
        </p:nvSpPr>
        <p:spPr>
          <a:xfrm>
            <a:off x="647700" y="3811347"/>
            <a:ext cx="3581400" cy="3339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47700" y="2743200"/>
            <a:ext cx="10896600" cy="701842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Copyright"/>
          <p:cNvSpPr txBox="1">
            <a:spLocks noChangeArrowheads="1"/>
          </p:cNvSpPr>
          <p:nvPr userDrawn="1"/>
        </p:nvSpPr>
        <p:spPr bwMode="auto">
          <a:xfrm>
            <a:off x="183390" y="6579155"/>
            <a:ext cx="1523001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algn="l"/>
            <a:r>
              <a:rPr lang="en-US" sz="600" dirty="0" smtClean="0">
                <a:latin typeface="Arial" pitchFamily="34" charset="0"/>
                <a:cs typeface="Arial" pitchFamily="34" charset="0"/>
              </a:rPr>
              <a:t>© 2020</a:t>
            </a:r>
            <a:r>
              <a:rPr lang="en-US" sz="6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600" dirty="0" smtClean="0"/>
              <a:t>Raytheon Technologies</a:t>
            </a:r>
            <a:br>
              <a:rPr lang="en-US" sz="600" dirty="0" smtClean="0"/>
            </a:br>
            <a:r>
              <a:rPr lang="en-US" sz="600" dirty="0" smtClean="0"/>
              <a:t>All rights reserved</a:t>
            </a:r>
          </a:p>
        </p:txBody>
      </p:sp>
      <p:sp>
        <p:nvSpPr>
          <p:cNvPr id="14" name="Clearspace note"/>
          <p:cNvSpPr/>
          <p:nvPr userDrawn="1"/>
        </p:nvSpPr>
        <p:spPr>
          <a:xfrm flipH="1">
            <a:off x="12488965" y="5952251"/>
            <a:ext cx="2632062" cy="439897"/>
          </a:xfrm>
          <a:prstGeom prst="homePlate">
            <a:avLst/>
          </a:prstGeom>
          <a:solidFill>
            <a:srgbClr val="F2F2F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90000"/>
              </a:lnSpc>
              <a:spcBef>
                <a:spcPts val="1000"/>
              </a:spcBef>
              <a:buSzPct val="115000"/>
              <a:buFont typeface="Arial" panose="020B0604020202020204" pitchFamily="34" charset="0"/>
              <a:buNone/>
            </a:pPr>
            <a:r>
              <a:rPr lang="en-US" sz="800" b="0" baseline="0" dirty="0" smtClean="0">
                <a:solidFill>
                  <a:schemeClr val="tx1"/>
                </a:solidFill>
              </a:rPr>
              <a:t>Text or image elements are not permitted below the copyright or takeaway bar on any slide to allow this white space for required document markings.</a:t>
            </a:r>
          </a:p>
        </p:txBody>
      </p:sp>
      <p:sp>
        <p:nvSpPr>
          <p:cNvPr id="9" name="Copyright"/>
          <p:cNvSpPr txBox="1">
            <a:spLocks noChangeArrowheads="1"/>
          </p:cNvSpPr>
          <p:nvPr userDrawn="1"/>
        </p:nvSpPr>
        <p:spPr bwMode="auto">
          <a:xfrm>
            <a:off x="4963949" y="6956980"/>
            <a:ext cx="2264102" cy="92333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marL="0" indent="0" algn="ctr"/>
            <a:endParaRPr lang="en-US" sz="6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982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73" r:id="rId3"/>
    <p:sldLayoutId id="2147483675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0" rtl="0" eaLnBrk="1" latinLnBrk="0" hangingPunct="1">
        <a:lnSpc>
          <a:spcPct val="90000"/>
        </a:lnSpc>
        <a:spcBef>
          <a:spcPts val="0"/>
        </a:spcBef>
        <a:buSzPct val="115000"/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90000"/>
        </a:lnSpc>
        <a:spcBef>
          <a:spcPts val="500"/>
        </a:spcBef>
        <a:buSzPct val="115000"/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90000"/>
        </a:lnSpc>
        <a:spcBef>
          <a:spcPts val="500"/>
        </a:spcBef>
        <a:buSzPct val="115000"/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32" userDrawn="1">
          <p15:clr>
            <a:srgbClr val="A4A3A4"/>
          </p15:clr>
        </p15:guide>
        <p15:guide id="3" pos="7248" userDrawn="1">
          <p15:clr>
            <a:srgbClr val="A4A3A4"/>
          </p15:clr>
        </p15:guide>
        <p15:guide id="5" pos="1416" userDrawn="1">
          <p15:clr>
            <a:srgbClr val="A4A3A4"/>
          </p15:clr>
        </p15:guide>
        <p15:guide id="6" pos="1608" userDrawn="1">
          <p15:clr>
            <a:srgbClr val="A4A3A4"/>
          </p15:clr>
        </p15:guide>
        <p15:guide id="7" pos="2592" userDrawn="1">
          <p15:clr>
            <a:srgbClr val="A4A3A4"/>
          </p15:clr>
        </p15:guide>
        <p15:guide id="8" pos="2760" userDrawn="1">
          <p15:clr>
            <a:srgbClr val="A4A3A4"/>
          </p15:clr>
        </p15:guide>
        <p15:guide id="9" pos="3744" userDrawn="1">
          <p15:clr>
            <a:srgbClr val="A4A3A4"/>
          </p15:clr>
        </p15:guide>
        <p15:guide id="10" pos="3936" userDrawn="1">
          <p15:clr>
            <a:srgbClr val="A4A3A4"/>
          </p15:clr>
        </p15:guide>
        <p15:guide id="11" pos="4920" userDrawn="1">
          <p15:clr>
            <a:srgbClr val="A4A3A4"/>
          </p15:clr>
        </p15:guide>
        <p15:guide id="12" pos="5088" userDrawn="1">
          <p15:clr>
            <a:srgbClr val="A4A3A4"/>
          </p15:clr>
        </p15:guide>
        <p15:guide id="13" pos="6072" userDrawn="1">
          <p15:clr>
            <a:srgbClr val="A4A3A4"/>
          </p15:clr>
        </p15:guide>
        <p15:guide id="14" pos="6264" userDrawn="1">
          <p15:clr>
            <a:srgbClr val="A4A3A4"/>
          </p15:clr>
        </p15:guide>
        <p15:guide id="15" orient="horz" pos="3888" userDrawn="1">
          <p15:clr>
            <a:srgbClr val="547EBF"/>
          </p15:clr>
        </p15:guide>
        <p15:guide id="16" orient="horz" pos="1296" userDrawn="1">
          <p15:clr>
            <a:srgbClr val="547EBF"/>
          </p15:clr>
        </p15:guide>
        <p15:guide id="17" orient="horz" pos="2592" userDrawn="1">
          <p15:clr>
            <a:srgbClr val="547EB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learspace note"/>
          <p:cNvSpPr/>
          <p:nvPr userDrawn="1"/>
        </p:nvSpPr>
        <p:spPr>
          <a:xfrm flipH="1">
            <a:off x="12488965" y="5952251"/>
            <a:ext cx="2632062" cy="439897"/>
          </a:xfrm>
          <a:prstGeom prst="homePlate">
            <a:avLst/>
          </a:prstGeom>
          <a:solidFill>
            <a:srgbClr val="F2F2F2"/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90000"/>
              </a:lnSpc>
              <a:spcBef>
                <a:spcPts val="1000"/>
              </a:spcBef>
              <a:buSzPct val="115000"/>
              <a:buFont typeface="Arial" panose="020B0604020202020204" pitchFamily="34" charset="0"/>
              <a:buNone/>
            </a:pPr>
            <a:r>
              <a:rPr lang="en-US" sz="800" b="0" baseline="0" dirty="0" smtClean="0">
                <a:solidFill>
                  <a:schemeClr val="tx1"/>
                </a:solidFill>
              </a:rPr>
              <a:t>Text or image elements are not permitted below the copyright or takeaway bar on any slide to allow this white space for required document markings.</a:t>
            </a:r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Body"/>
          <p:cNvSpPr>
            <a:spLocks noGrp="1"/>
          </p:cNvSpPr>
          <p:nvPr>
            <p:ph type="body" idx="1"/>
          </p:nvPr>
        </p:nvSpPr>
        <p:spPr>
          <a:xfrm>
            <a:off x="685800" y="1562100"/>
            <a:ext cx="10821419" cy="42291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5" name="Title Placeholder 14"/>
          <p:cNvSpPr>
            <a:spLocks noGrp="1"/>
          </p:cNvSpPr>
          <p:nvPr>
            <p:ph type="title"/>
          </p:nvPr>
        </p:nvSpPr>
        <p:spPr>
          <a:xfrm>
            <a:off x="694944" y="463255"/>
            <a:ext cx="10811256" cy="67974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694944" y="126143"/>
            <a:ext cx="10820399" cy="0"/>
          </a:xfrm>
          <a:prstGeom prst="line">
            <a:avLst/>
          </a:prstGeom>
          <a:ln w="254000">
            <a:solidFill>
              <a:srgbClr val="CE11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40" y="6307844"/>
            <a:ext cx="1482427" cy="4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27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50" r:id="rId2"/>
    <p:sldLayoutId id="2147483664" r:id="rId3"/>
    <p:sldLayoutId id="2147483665" r:id="rId4"/>
    <p:sldLayoutId id="2147483678" r:id="rId5"/>
    <p:sldLayoutId id="2147483666" r:id="rId6"/>
    <p:sldLayoutId id="2147483655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marL="0" algn="l" defTabSz="914400" rtl="0" eaLnBrk="1" latinLnBrk="0" hangingPunct="1">
        <a:lnSpc>
          <a:spcPct val="80000"/>
        </a:lnSpc>
        <a:spcBef>
          <a:spcPct val="0"/>
        </a:spcBef>
        <a:buNone/>
        <a:defRPr lang="en-US" sz="3200" b="1" kern="1200" baseline="0" dirty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19456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7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38912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10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21792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7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841248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100000"/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60704" indent="-219456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2"/>
        </a:buClr>
        <a:buSzPct val="7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7248" userDrawn="1">
          <p15:clr>
            <a:srgbClr val="547EBF"/>
          </p15:clr>
        </p15:guide>
        <p15:guide id="3" pos="432" userDrawn="1">
          <p15:clr>
            <a:srgbClr val="547EBF"/>
          </p15:clr>
        </p15:guide>
        <p15:guide id="4" orient="horz" pos="3888" userDrawn="1">
          <p15:clr>
            <a:srgbClr val="547EBF"/>
          </p15:clr>
        </p15:guide>
        <p15:guide id="5" orient="horz" pos="288" userDrawn="1">
          <p15:clr>
            <a:srgbClr val="547EBF"/>
          </p15:clr>
        </p15:guide>
        <p15:guide id="6" pos="1416" userDrawn="1">
          <p15:clr>
            <a:srgbClr val="A4A3A4"/>
          </p15:clr>
        </p15:guide>
        <p15:guide id="7" pos="1608" userDrawn="1">
          <p15:clr>
            <a:srgbClr val="A4A3A4"/>
          </p15:clr>
        </p15:guide>
        <p15:guide id="8" pos="3744" userDrawn="1">
          <p15:clr>
            <a:srgbClr val="A4A3A4"/>
          </p15:clr>
        </p15:guide>
        <p15:guide id="9" pos="3936" userDrawn="1">
          <p15:clr>
            <a:srgbClr val="A4A3A4"/>
          </p15:clr>
        </p15:guide>
        <p15:guide id="10" pos="4920" userDrawn="1">
          <p15:clr>
            <a:srgbClr val="A4A3A4"/>
          </p15:clr>
        </p15:guide>
        <p15:guide id="11" pos="5088" userDrawn="1">
          <p15:clr>
            <a:srgbClr val="A4A3A4"/>
          </p15:clr>
        </p15:guide>
        <p15:guide id="12" pos="6072" userDrawn="1">
          <p15:clr>
            <a:srgbClr val="A4A3A4"/>
          </p15:clr>
        </p15:guide>
        <p15:guide id="13" pos="6264" userDrawn="1">
          <p15:clr>
            <a:srgbClr val="A4A3A4"/>
          </p15:clr>
        </p15:guide>
        <p15:guide id="14" pos="2592" userDrawn="1">
          <p15:clr>
            <a:srgbClr val="A4A3A4"/>
          </p15:clr>
        </p15:guide>
        <p15:guide id="15" pos="2760" userDrawn="1">
          <p15:clr>
            <a:srgbClr val="A4A3A4"/>
          </p15:clr>
        </p15:guide>
        <p15:guide id="16" orient="horz" pos="720" userDrawn="1">
          <p15:clr>
            <a:srgbClr val="547EBF"/>
          </p15:clr>
        </p15:guide>
        <p15:guide id="17" orient="horz" pos="480" userDrawn="1">
          <p15:clr>
            <a:srgbClr val="547EBF"/>
          </p15:clr>
        </p15:guide>
        <p15:guide id="18" orient="horz" pos="984" userDrawn="1">
          <p15:clr>
            <a:srgbClr val="F26B43"/>
          </p15:clr>
        </p15:guide>
        <p15:guide id="19" orient="horz" pos="3648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esenters"/>
          <p:cNvSpPr>
            <a:spLocks noGrp="1"/>
          </p:cNvSpPr>
          <p:nvPr>
            <p:ph type="body" idx="1"/>
          </p:nvPr>
        </p:nvSpPr>
        <p:spPr>
          <a:xfrm>
            <a:off x="685800" y="3900728"/>
            <a:ext cx="3581400" cy="33393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>
          <a:xfrm>
            <a:off x="685800" y="1874225"/>
            <a:ext cx="10820400" cy="1661993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Clearspace note"/>
          <p:cNvSpPr/>
          <p:nvPr userDrawn="1"/>
        </p:nvSpPr>
        <p:spPr>
          <a:xfrm flipH="1">
            <a:off x="12488965" y="5952251"/>
            <a:ext cx="2632062" cy="439897"/>
          </a:xfrm>
          <a:prstGeom prst="homePlate">
            <a:avLst/>
          </a:prstGeom>
          <a:solidFill>
            <a:srgbClr val="F2F2F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0">
              <a:lnSpc>
                <a:spcPct val="90000"/>
              </a:lnSpc>
              <a:spcBef>
                <a:spcPts val="1000"/>
              </a:spcBef>
              <a:buSzPct val="115000"/>
              <a:buFont typeface="Arial" panose="020B0604020202020204" pitchFamily="34" charset="0"/>
              <a:buNone/>
            </a:pPr>
            <a:r>
              <a:rPr lang="en-US" sz="800" b="0" baseline="0" dirty="0" smtClean="0">
                <a:solidFill>
                  <a:schemeClr val="tx1"/>
                </a:solidFill>
              </a:rPr>
              <a:t>Text or image elements are not permitted below the copyright or takeaway bar on any slide to allow this white space for required document markings.</a:t>
            </a:r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"/>
          </p:nvPr>
        </p:nvSpPr>
        <p:spPr>
          <a:xfrm>
            <a:off x="10983397" y="6380414"/>
            <a:ext cx="531946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lang="en-US" sz="12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07165E6F-54ED-4977-A15E-D44BE7238A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40" y="6307844"/>
            <a:ext cx="1482427" cy="40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502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86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5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0" rtl="0" eaLnBrk="1" latinLnBrk="0" hangingPunct="1">
        <a:lnSpc>
          <a:spcPct val="90000"/>
        </a:lnSpc>
        <a:spcBef>
          <a:spcPts val="0"/>
        </a:spcBef>
        <a:buSzPct val="115000"/>
        <a:buFont typeface="Arial" panose="020B0604020202020204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8288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indent="-182880" algn="l" defTabSz="914400" rtl="0" eaLnBrk="1" latinLnBrk="0" hangingPunct="1">
        <a:lnSpc>
          <a:spcPct val="90000"/>
        </a:lnSpc>
        <a:spcBef>
          <a:spcPts val="500"/>
        </a:spcBef>
        <a:buSzPct val="115000"/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indent="-18288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182880" algn="l" defTabSz="914400" rtl="0" eaLnBrk="1" latinLnBrk="0" hangingPunct="1">
        <a:lnSpc>
          <a:spcPct val="90000"/>
        </a:lnSpc>
        <a:spcBef>
          <a:spcPts val="500"/>
        </a:spcBef>
        <a:buSzPct val="115000"/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32">
          <p15:clr>
            <a:srgbClr val="A4A3A4"/>
          </p15:clr>
        </p15:guide>
        <p15:guide id="3" pos="7248">
          <p15:clr>
            <a:srgbClr val="A4A3A4"/>
          </p15:clr>
        </p15:guide>
        <p15:guide id="5" pos="1416">
          <p15:clr>
            <a:srgbClr val="A4A3A4"/>
          </p15:clr>
        </p15:guide>
        <p15:guide id="6" pos="1608">
          <p15:clr>
            <a:srgbClr val="A4A3A4"/>
          </p15:clr>
        </p15:guide>
        <p15:guide id="7" pos="2592">
          <p15:clr>
            <a:srgbClr val="A4A3A4"/>
          </p15:clr>
        </p15:guide>
        <p15:guide id="8" pos="2760">
          <p15:clr>
            <a:srgbClr val="A4A3A4"/>
          </p15:clr>
        </p15:guide>
        <p15:guide id="9" pos="3744">
          <p15:clr>
            <a:srgbClr val="A4A3A4"/>
          </p15:clr>
        </p15:guide>
        <p15:guide id="10" pos="3936">
          <p15:clr>
            <a:srgbClr val="A4A3A4"/>
          </p15:clr>
        </p15:guide>
        <p15:guide id="11" pos="4920">
          <p15:clr>
            <a:srgbClr val="A4A3A4"/>
          </p15:clr>
        </p15:guide>
        <p15:guide id="12" pos="5088">
          <p15:clr>
            <a:srgbClr val="A4A3A4"/>
          </p15:clr>
        </p15:guide>
        <p15:guide id="13" pos="6072">
          <p15:clr>
            <a:srgbClr val="A4A3A4"/>
          </p15:clr>
        </p15:guide>
        <p15:guide id="14" pos="6264">
          <p15:clr>
            <a:srgbClr val="A4A3A4"/>
          </p15:clr>
        </p15:guide>
        <p15:guide id="15" orient="horz" pos="3888">
          <p15:clr>
            <a:srgbClr val="547EBF"/>
          </p15:clr>
        </p15:guide>
        <p15:guide id="16" orient="horz" pos="1296">
          <p15:clr>
            <a:srgbClr val="547EBF"/>
          </p15:clr>
        </p15:guide>
        <p15:guide id="17" orient="horz" pos="2592">
          <p15:clr>
            <a:srgbClr val="547EBF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"/>
          <p:cNvSpPr>
            <a:spLocks noGrp="1"/>
          </p:cNvSpPr>
          <p:nvPr>
            <p:ph type="title"/>
          </p:nvPr>
        </p:nvSpPr>
        <p:spPr>
          <a:xfrm>
            <a:off x="694944" y="443164"/>
            <a:ext cx="7115556" cy="685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>
              <a:lnSpc>
                <a:spcPct val="90000"/>
              </a:lnSpc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Body"/>
          <p:cNvSpPr>
            <a:spLocks noGrp="1"/>
          </p:cNvSpPr>
          <p:nvPr>
            <p:ph type="body" idx="1"/>
          </p:nvPr>
        </p:nvSpPr>
        <p:spPr>
          <a:xfrm>
            <a:off x="685800" y="1385246"/>
            <a:ext cx="10821419" cy="429165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162CCC71-9120-A34E-9A0C-034B6551F5B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2470" y="6353118"/>
            <a:ext cx="1305847" cy="32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57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2800" b="1" kern="1200" baseline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32" userDrawn="1">
          <p15:clr>
            <a:srgbClr val="F26B43"/>
          </p15:clr>
        </p15:guide>
        <p15:guide id="2" pos="7248" userDrawn="1">
          <p15:clr>
            <a:srgbClr val="F26B43"/>
          </p15:clr>
        </p15:guide>
        <p15:guide id="3" pos="1416" userDrawn="1">
          <p15:clr>
            <a:srgbClr val="F26B43"/>
          </p15:clr>
        </p15:guide>
        <p15:guide id="4" pos="1608" userDrawn="1">
          <p15:clr>
            <a:srgbClr val="F26B43"/>
          </p15:clr>
        </p15:guide>
        <p15:guide id="5" pos="2592" userDrawn="1">
          <p15:clr>
            <a:srgbClr val="F26B43"/>
          </p15:clr>
        </p15:guide>
        <p15:guide id="6" pos="2760" userDrawn="1">
          <p15:clr>
            <a:srgbClr val="F26B43"/>
          </p15:clr>
        </p15:guide>
        <p15:guide id="7" pos="3744" userDrawn="1">
          <p15:clr>
            <a:srgbClr val="F26B43"/>
          </p15:clr>
        </p15:guide>
        <p15:guide id="8" pos="3936" userDrawn="1">
          <p15:clr>
            <a:srgbClr val="F26B43"/>
          </p15:clr>
        </p15:guide>
        <p15:guide id="9" pos="4920" userDrawn="1">
          <p15:clr>
            <a:srgbClr val="F26B43"/>
          </p15:clr>
        </p15:guide>
        <p15:guide id="10" pos="5088" userDrawn="1">
          <p15:clr>
            <a:srgbClr val="F26B43"/>
          </p15:clr>
        </p15:guide>
        <p15:guide id="11" pos="6072" userDrawn="1">
          <p15:clr>
            <a:srgbClr val="F26B43"/>
          </p15:clr>
        </p15:guide>
        <p15:guide id="12" pos="62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July 8, 2020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Fault Injection for Characterization of SEU Mitigated FPGA Designs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086343" y="4167555"/>
            <a:ext cx="3429001" cy="635908"/>
          </a:xfrm>
        </p:spPr>
        <p:txBody>
          <a:bodyPr/>
          <a:lstStyle/>
          <a:p>
            <a:r>
              <a:rPr lang="en-US" dirty="0" smtClean="0"/>
              <a:t>Patrick Fleming and Bill Rowe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35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Fault injection compared to heavy ion results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Heavy ion to fault injection correlation 3 of 3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1) Fault injection matches heavy ion results; 2) Fault injection illuminates trends obscured by </a:t>
            </a:r>
            <a:r>
              <a:rPr lang="en-US" smtClean="0"/>
              <a:t>flux variability </a:t>
            </a:r>
            <a:r>
              <a:rPr lang="en-US" dirty="0" smtClean="0"/>
              <a:t>in heavy ion data.</a:t>
            </a:r>
            <a:endParaRPr lang="en-US" dirty="0"/>
          </a:p>
        </p:txBody>
      </p:sp>
      <p:pic>
        <p:nvPicPr>
          <p:cNvPr id="8" name="Picture 7" descr="\\us.ray.com\sas\Programs\Gladiator\300_Unit\300 FPGAs\12.0 FPGA User Scratchpad Folders\Fleming, Patrick\papers\cram_to_crc1.hi_fi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8" t="1335" r="550" b="3951"/>
          <a:stretch/>
        </p:blipFill>
        <p:spPr bwMode="auto">
          <a:xfrm>
            <a:off x="2895600" y="1914365"/>
            <a:ext cx="5710321" cy="39906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7769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Fault injection can be used to reduce costs and improve power/performance optimization of an FPGA design</a:t>
            </a:r>
          </a:p>
          <a:p>
            <a:r>
              <a:rPr lang="en-US" dirty="0" smtClean="0"/>
              <a:t>Fault injection results are shown to match heavy ion results for a large complex design</a:t>
            </a:r>
          </a:p>
          <a:p>
            <a:r>
              <a:rPr lang="en-US" dirty="0" smtClean="0"/>
              <a:t>Fault injection is shown to be superior to heavy ion testing in observing a complex design’s SEU response for various fluxes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238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BACKUP SLIDES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026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bullets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heading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42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>
            <a:spLocks/>
          </p:cNvSpPr>
          <p:nvPr/>
        </p:nvSpPr>
        <p:spPr>
          <a:xfrm>
            <a:off x="1487424" y="5412446"/>
            <a:ext cx="8944356" cy="63783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/>
              <a:t>END OF PACKAGE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05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Minimal FPGA design process with beam test is defined</a:t>
            </a:r>
          </a:p>
          <a:p>
            <a:r>
              <a:rPr lang="en-US" dirty="0" smtClean="0"/>
              <a:t>Fault injection testing can reduce risks inherent in beam testing</a:t>
            </a:r>
          </a:p>
          <a:p>
            <a:r>
              <a:rPr lang="en-US" dirty="0" smtClean="0"/>
              <a:t>Fault injection can accurately measure upset rates when compared to beam test results</a:t>
            </a:r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421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85799" y="2008402"/>
            <a:ext cx="4736433" cy="3782798"/>
          </a:xfrm>
        </p:spPr>
        <p:txBody>
          <a:bodyPr/>
          <a:lstStyle/>
          <a:p>
            <a:r>
              <a:rPr lang="en-US" dirty="0"/>
              <a:t>Large schedule and monetary cost to a failed beam test</a:t>
            </a:r>
          </a:p>
          <a:p>
            <a:r>
              <a:rPr lang="en-US" dirty="0"/>
              <a:t>Difficult to test with very low flux on </a:t>
            </a:r>
            <a:r>
              <a:rPr lang="en-US" dirty="0" smtClean="0"/>
              <a:t>beam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FPGA design process culminating in a single beam test comes with risks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FPGA design process</a:t>
            </a:r>
            <a:endParaRPr lang="en-US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8379" y="2013867"/>
            <a:ext cx="6644708" cy="246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85799" y="2008402"/>
            <a:ext cx="4888833" cy="3782798"/>
          </a:xfrm>
        </p:spPr>
        <p:txBody>
          <a:bodyPr/>
          <a:lstStyle/>
          <a:p>
            <a:r>
              <a:rPr lang="en-US" dirty="0" smtClean="0"/>
              <a:t>Acts as dry run for beam test, increases likelihood of gathering good data</a:t>
            </a:r>
          </a:p>
          <a:p>
            <a:r>
              <a:rPr lang="en-US" dirty="0" smtClean="0"/>
              <a:t>Provides opportunity to discover and correct SEU vulnerabilities before beam test</a:t>
            </a:r>
          </a:p>
          <a:p>
            <a:r>
              <a:rPr lang="en-US" dirty="0" smtClean="0"/>
              <a:t>Combined with input from bottom up estimate, accurately predicts beam results</a:t>
            </a:r>
          </a:p>
          <a:p>
            <a:r>
              <a:rPr lang="en-US" dirty="0" smtClean="0"/>
              <a:t>Precisely measures  upset rate at constant low flux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Fault injection can replace the beam test or mitigate risk of a failed beam test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FPGA design process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5261" y="2115435"/>
            <a:ext cx="6731072" cy="273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6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GUI used error register logging ideas from XRTC software</a:t>
            </a:r>
          </a:p>
          <a:p>
            <a:r>
              <a:rPr lang="en-US" dirty="0" smtClean="0"/>
              <a:t>GUI written from ground up by RI&amp;S, customized for RI&amp;S platform</a:t>
            </a:r>
          </a:p>
          <a:p>
            <a:r>
              <a:rPr lang="en-US" dirty="0" smtClean="0"/>
              <a:t>GUI is controllable via command line</a:t>
            </a: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BYU JCM, carrier card, and FMC adapter</a:t>
            </a:r>
          </a:p>
          <a:p>
            <a:pPr lvl="1"/>
            <a:r>
              <a:rPr lang="en-US" dirty="0" smtClean="0"/>
              <a:t>Runs BYU scrub software</a:t>
            </a:r>
          </a:p>
          <a:p>
            <a:pPr lvl="1"/>
            <a:r>
              <a:rPr lang="en-US" dirty="0" smtClean="0"/>
              <a:t>Accesses DUT configuration memory via SMAP</a:t>
            </a:r>
          </a:p>
          <a:p>
            <a:r>
              <a:rPr lang="en-US" dirty="0" smtClean="0"/>
              <a:t>DUT board requirements (XRTC, ADK, VC707): </a:t>
            </a:r>
          </a:p>
          <a:p>
            <a:pPr lvl="1"/>
            <a:r>
              <a:rPr lang="en-US" dirty="0" smtClean="0"/>
              <a:t>FPGA configuration: SMAP port</a:t>
            </a:r>
          </a:p>
          <a:p>
            <a:pPr lvl="1"/>
            <a:r>
              <a:rPr lang="en-US" dirty="0" smtClean="0"/>
              <a:t>User configuration: Serial port</a:t>
            </a:r>
          </a:p>
          <a:p>
            <a:r>
              <a:rPr lang="en-US" dirty="0" err="1" smtClean="0"/>
              <a:t>FuncMon</a:t>
            </a:r>
            <a:r>
              <a:rPr lang="en-US" dirty="0" smtClean="0"/>
              <a:t> requirements (XRTC, VC707):</a:t>
            </a:r>
          </a:p>
          <a:p>
            <a:pPr lvl="1"/>
            <a:r>
              <a:rPr lang="en-US" dirty="0" smtClean="0"/>
              <a:t>FPGA configuration: SMAP or JTAG port</a:t>
            </a:r>
          </a:p>
          <a:p>
            <a:pPr lvl="1"/>
            <a:r>
              <a:rPr lang="en-US" dirty="0" smtClean="0"/>
              <a:t>User configuration: Serial 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1"/>
          </p:nvPr>
        </p:nvSpPr>
        <p:spPr>
          <a:xfrm>
            <a:off x="695325" y="1572733"/>
            <a:ext cx="5248274" cy="341632"/>
          </a:xfrm>
        </p:spPr>
        <p:txBody>
          <a:bodyPr/>
          <a:lstStyle/>
          <a:p>
            <a:r>
              <a:rPr lang="en-US" dirty="0" smtClean="0"/>
              <a:t>SEU test HW based on XRTC platform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>
          <a:xfrm>
            <a:off x="6248399" y="1572733"/>
            <a:ext cx="5358063" cy="590931"/>
          </a:xfrm>
        </p:spPr>
        <p:txBody>
          <a:bodyPr/>
          <a:lstStyle/>
          <a:p>
            <a:r>
              <a:rPr lang="en-US" dirty="0" smtClean="0"/>
              <a:t>SEU test SW is custom RI&amp;S based on XRTC GUI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SEU test hardware/software setup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629" y="3751318"/>
            <a:ext cx="5167078" cy="2370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47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14365"/>
            <a:ext cx="5905499" cy="4045434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85799" y="2008402"/>
            <a:ext cx="5338012" cy="4372012"/>
          </a:xfrm>
        </p:spPr>
        <p:txBody>
          <a:bodyPr/>
          <a:lstStyle/>
          <a:p>
            <a:r>
              <a:rPr lang="en-US" dirty="0" smtClean="0"/>
              <a:t>Estimate CRAM utilization based on primitive instance counts</a:t>
            </a:r>
          </a:p>
          <a:p>
            <a:r>
              <a:rPr lang="en-US" dirty="0" smtClean="0"/>
              <a:t>Mathematically calculate upset rate of TMR blocks due to accumulation of errors within a scrub/sync/reimage period</a:t>
            </a:r>
          </a:p>
          <a:p>
            <a:r>
              <a:rPr lang="en-US" dirty="0" smtClean="0"/>
              <a:t>If SEU requirement is flowed to FPGA, designer can include SEU in trade space along with power and performance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Bottom up analysis gives FPGA designer means to include SEU Rate in design trade space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Bottom up analysis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15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85799" y="1142999"/>
            <a:ext cx="6276475" cy="5161547"/>
          </a:xfrm>
        </p:spPr>
        <p:txBody>
          <a:bodyPr/>
          <a:lstStyle/>
          <a:p>
            <a:r>
              <a:rPr lang="en-US" dirty="0" smtClean="0"/>
              <a:t>Accelerated testing of designs with TMR/ECC mitigation results in inflated upset rates</a:t>
            </a:r>
          </a:p>
          <a:p>
            <a:r>
              <a:rPr lang="en-US" dirty="0" smtClean="0"/>
              <a:t>Multi-flux testing used to extrapolate the error rate for the lower on-orbit flux</a:t>
            </a:r>
          </a:p>
          <a:p>
            <a:pPr lvl="1"/>
            <a:r>
              <a:rPr lang="en-US" sz="2000" dirty="0" smtClean="0"/>
              <a:t>Flux trend appears at higher flux for distributed TMR compared to larger blocks of TMR</a:t>
            </a:r>
          </a:p>
          <a:p>
            <a:pPr lvl="1"/>
            <a:r>
              <a:rPr lang="en-US" sz="2000" dirty="0" smtClean="0"/>
              <a:t>Size of TMR-</a:t>
            </a:r>
            <a:r>
              <a:rPr lang="en-US" sz="2000" dirty="0" err="1" smtClean="0"/>
              <a:t>ed</a:t>
            </a:r>
            <a:r>
              <a:rPr lang="en-US" sz="2000" dirty="0" smtClean="0"/>
              <a:t> block is part of power/performance trade space</a:t>
            </a:r>
          </a:p>
          <a:p>
            <a:r>
              <a:rPr lang="en-US" dirty="0" smtClean="0"/>
              <a:t>Fault injection testing is passive and may be iterated continuously over days/weeks</a:t>
            </a:r>
          </a:p>
          <a:p>
            <a:r>
              <a:rPr lang="en-US" dirty="0" smtClean="0"/>
              <a:t>Heavy ion testing is active and requires months between tests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Accelerated testing: fault injection and heavy 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500929" y="3934035"/>
            <a:ext cx="118173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 smtClean="0"/>
              <a:t>flux=100 p/s/cm</a:t>
            </a:r>
            <a:r>
              <a:rPr lang="en-US" sz="1050" baseline="30000" dirty="0" smtClean="0"/>
              <a:t>2</a:t>
            </a:r>
            <a:endParaRPr lang="en-US" sz="1050" baseline="30000" dirty="0"/>
          </a:p>
        </p:txBody>
      </p:sp>
      <p:pic>
        <p:nvPicPr>
          <p:cNvPr id="1028" name="Picture 4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160" y="1082842"/>
            <a:ext cx="4443178" cy="279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3393" y="3875256"/>
            <a:ext cx="4485945" cy="2811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621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Design level upsets are strongly correlated with CRAM upsets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Heavy ion to fault injection correlation 1 of 3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smtClean="0"/>
              <a:t>Strong correlation between design upsets and CRAM upsets suggests fault injection data will mirror heavy ion data</a:t>
            </a:r>
            <a:endParaRPr lang="en-US" dirty="0"/>
          </a:p>
        </p:txBody>
      </p:sp>
      <p:sp>
        <p:nvSpPr>
          <p:cNvPr id="8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685799" y="2008402"/>
            <a:ext cx="3212433" cy="3782798"/>
          </a:xfrm>
        </p:spPr>
        <p:txBody>
          <a:bodyPr/>
          <a:lstStyle/>
          <a:p>
            <a:r>
              <a:rPr lang="en-US" dirty="0" smtClean="0"/>
              <a:t>Test design has the following primitive utilization:</a:t>
            </a:r>
          </a:p>
          <a:p>
            <a:pPr lvl="1"/>
            <a:r>
              <a:rPr lang="en-US" dirty="0" smtClean="0"/>
              <a:t>26k LUT</a:t>
            </a:r>
          </a:p>
          <a:p>
            <a:pPr lvl="1"/>
            <a:r>
              <a:rPr lang="en-US" dirty="0" smtClean="0"/>
              <a:t>39k FFs</a:t>
            </a:r>
          </a:p>
          <a:p>
            <a:pPr lvl="1"/>
            <a:r>
              <a:rPr lang="en-US" dirty="0" smtClean="0"/>
              <a:t>121 Block RAM</a:t>
            </a:r>
          </a:p>
          <a:p>
            <a:pPr lvl="1"/>
            <a:r>
              <a:rPr lang="en-US" dirty="0" smtClean="0"/>
              <a:t>630 DSP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882" y="1847324"/>
            <a:ext cx="5795461" cy="394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9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Average CRAM upsets per design upset is constant across effective LET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165E6F-54ED-4977-A15E-D44BE7238A65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Heavy ion to fault injection </a:t>
            </a:r>
            <a:r>
              <a:rPr lang="en-US" smtClean="0"/>
              <a:t>correlation </a:t>
            </a:r>
            <a:r>
              <a:rPr lang="en-US" smtClean="0"/>
              <a:t>2 </a:t>
            </a:r>
            <a:r>
              <a:rPr lang="en-US" dirty="0" smtClean="0"/>
              <a:t>of 3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>
          <a:xfrm>
            <a:off x="694944" y="5945269"/>
            <a:ext cx="10820399" cy="240579"/>
          </a:xfrm>
        </p:spPr>
        <p:txBody>
          <a:bodyPr/>
          <a:lstStyle/>
          <a:p>
            <a:r>
              <a:rPr lang="en-US" dirty="0" smtClean="0"/>
              <a:t>MBU and angle have immeasurable effect on measured cross-section</a:t>
            </a:r>
            <a:endParaRPr lang="en-US" dirty="0"/>
          </a:p>
        </p:txBody>
      </p:sp>
      <p:pic>
        <p:nvPicPr>
          <p:cNvPr id="8" name="Picture 7" descr="\\us.ray.com\sas\Programs\Gladiator\300_Unit\300 FPGAs\12.0 FPGA User Scratchpad Folders\Fleming, Patrick\papers\cram_to_crc1_effLET.hi.rev2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4" t="2647" r="1464" b="4239"/>
          <a:stretch/>
        </p:blipFill>
        <p:spPr bwMode="auto">
          <a:xfrm>
            <a:off x="2582780" y="1868223"/>
            <a:ext cx="5565858" cy="403884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946900"/>
              </p:ext>
            </p:extLst>
          </p:nvPr>
        </p:nvGraphicFramePr>
        <p:xfrm>
          <a:off x="8930060" y="1993370"/>
          <a:ext cx="2053337" cy="2699588"/>
        </p:xfrm>
        <a:graphic>
          <a:graphicData uri="http://schemas.openxmlformats.org/drawingml/2006/table">
            <a:tbl>
              <a:tblPr/>
              <a:tblGrid>
                <a:gridCol w="764281">
                  <a:extLst>
                    <a:ext uri="{9D8B030D-6E8A-4147-A177-3AD203B41FA5}">
                      <a16:colId xmlns:a16="http://schemas.microsoft.com/office/drawing/2014/main" val="3553173930"/>
                    </a:ext>
                  </a:extLst>
                </a:gridCol>
                <a:gridCol w="817673">
                  <a:extLst>
                    <a:ext uri="{9D8B030D-6E8A-4147-A177-3AD203B41FA5}">
                      <a16:colId xmlns:a16="http://schemas.microsoft.com/office/drawing/2014/main" val="2832264324"/>
                    </a:ext>
                  </a:extLst>
                </a:gridCol>
                <a:gridCol w="471383">
                  <a:extLst>
                    <a:ext uri="{9D8B030D-6E8A-4147-A177-3AD203B41FA5}">
                      <a16:colId xmlns:a16="http://schemas.microsoft.com/office/drawing/2014/main" val="3260418836"/>
                    </a:ext>
                  </a:extLst>
                </a:gridCol>
              </a:tblGrid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Effective LET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(MeV·cm2/mg)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Orientation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Angle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(°)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0179736"/>
                  </a:ext>
                </a:extLst>
              </a:tr>
              <a:tr h="1420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286863"/>
                  </a:ext>
                </a:extLst>
              </a:tr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Across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CRAM columns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985452"/>
                  </a:ext>
                </a:extLst>
              </a:tr>
              <a:tr h="1420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92010"/>
                  </a:ext>
                </a:extLst>
              </a:tr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1.9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Along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CRAM columns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414112"/>
                  </a:ext>
                </a:extLst>
              </a:tr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Across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CRAM columns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9543728"/>
                  </a:ext>
                </a:extLst>
              </a:tr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3.5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Across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CRAM columns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385025"/>
                  </a:ext>
                </a:extLst>
              </a:tr>
              <a:tr h="1420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7.4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805837"/>
                  </a:ext>
                </a:extLst>
              </a:tr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7.8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Along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CRAM columns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5091880"/>
                  </a:ext>
                </a:extLst>
              </a:tr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8.6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Along</a:t>
                      </a:r>
                      <a:b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CRAM columns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9964452"/>
                  </a:ext>
                </a:extLst>
              </a:tr>
              <a:tr h="2841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Across</a:t>
                      </a:r>
                      <a:b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CRAM columns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4583" marR="4583" marT="45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979128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835017" y="1993370"/>
            <a:ext cx="16406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itchFamily="34" charset="0"/>
                <a:cs typeface="Arial" pitchFamily="34" charset="0"/>
              </a:rPr>
              <a:t>Heavy Ion Data</a:t>
            </a:r>
          </a:p>
        </p:txBody>
      </p:sp>
    </p:spTree>
    <p:extLst>
      <p:ext uri="{BB962C8B-B14F-4D97-AF65-F5344CB8AC3E}">
        <p14:creationId xmlns:p14="http://schemas.microsoft.com/office/powerpoint/2010/main" val="3926577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TX Masters: Covers">
  <a:themeElements>
    <a:clrScheme name="1: RTX PRIMARY PALETTE">
      <a:dk1>
        <a:sysClr val="windowText" lastClr="000000"/>
      </a:dk1>
      <a:lt1>
        <a:sysClr val="window" lastClr="FFFFFF"/>
      </a:lt1>
      <a:dk2>
        <a:srgbClr val="CE1126"/>
      </a:dk2>
      <a:lt2>
        <a:srgbClr val="FFFFFF"/>
      </a:lt2>
      <a:accent1>
        <a:srgbClr val="000000"/>
      </a:accent1>
      <a:accent2>
        <a:srgbClr val="63666A"/>
      </a:accent2>
      <a:accent3>
        <a:srgbClr val="B1B3B3"/>
      </a:accent3>
      <a:accent4>
        <a:srgbClr val="D9D9D6"/>
      </a:accent4>
      <a:accent5>
        <a:srgbClr val="F7F7F7"/>
      </a:accent5>
      <a:accent6>
        <a:srgbClr val="FFFFFF"/>
      </a:accent6>
      <a:hlink>
        <a:srgbClr val="CE1126"/>
      </a:hlink>
      <a:folHlink>
        <a:srgbClr val="000000"/>
      </a:folHlink>
    </a:clrScheme>
    <a:fontScheme name="RTX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TX Masters: Content">
  <a:themeElements>
    <a:clrScheme name="RTX ACCENT COLORS">
      <a:dk1>
        <a:sysClr val="windowText" lastClr="000000"/>
      </a:dk1>
      <a:lt1>
        <a:sysClr val="window" lastClr="FFFFFF"/>
      </a:lt1>
      <a:dk2>
        <a:srgbClr val="CE1126"/>
      </a:dk2>
      <a:lt2>
        <a:srgbClr val="E0E1DD"/>
      </a:lt2>
      <a:accent1>
        <a:srgbClr val="616365"/>
      </a:accent1>
      <a:accent2>
        <a:srgbClr val="B7A99A"/>
      </a:accent2>
      <a:accent3>
        <a:srgbClr val="7BA7BC"/>
      </a:accent3>
      <a:accent4>
        <a:srgbClr val="EFB661"/>
      </a:accent4>
      <a:accent5>
        <a:srgbClr val="908CC2"/>
      </a:accent5>
      <a:accent6>
        <a:srgbClr val="9ABEC0"/>
      </a:accent6>
      <a:hlink>
        <a:srgbClr val="CE1126"/>
      </a:hlink>
      <a:folHlink>
        <a:srgbClr val="000000"/>
      </a:folHlink>
    </a:clrScheme>
    <a:fontScheme name="RTX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RTX Masters: Section Breakers">
  <a:themeElements>
    <a:clrScheme name="RTX GRAYSCALE">
      <a:dk1>
        <a:sysClr val="windowText" lastClr="000000"/>
      </a:dk1>
      <a:lt1>
        <a:sysClr val="window" lastClr="FFFFFF"/>
      </a:lt1>
      <a:dk2>
        <a:srgbClr val="CE1126"/>
      </a:dk2>
      <a:lt2>
        <a:srgbClr val="FFFFFF"/>
      </a:lt2>
      <a:accent1>
        <a:srgbClr val="000000"/>
      </a:accent1>
      <a:accent2>
        <a:srgbClr val="63666A"/>
      </a:accent2>
      <a:accent3>
        <a:srgbClr val="B1B3B3"/>
      </a:accent3>
      <a:accent4>
        <a:srgbClr val="D9D9D6"/>
      </a:accent4>
      <a:accent5>
        <a:srgbClr val="F7F7F7"/>
      </a:accent5>
      <a:accent6>
        <a:srgbClr val="FFFFFF"/>
      </a:accent6>
      <a:hlink>
        <a:srgbClr val="CE1126"/>
      </a:hlink>
      <a:folHlink>
        <a:srgbClr val="000000"/>
      </a:folHlink>
    </a:clrScheme>
    <a:fontScheme name="RTX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RTX Brand Guidelines">
  <a:themeElements>
    <a:clrScheme name="2: RTX SECONDARY PALETTE">
      <a:dk1>
        <a:sysClr val="windowText" lastClr="000000"/>
      </a:dk1>
      <a:lt1>
        <a:sysClr val="window" lastClr="FFFFFF"/>
      </a:lt1>
      <a:dk2>
        <a:srgbClr val="CE1126"/>
      </a:dk2>
      <a:lt2>
        <a:srgbClr val="E0E1DD"/>
      </a:lt2>
      <a:accent1>
        <a:srgbClr val="616365"/>
      </a:accent1>
      <a:accent2>
        <a:srgbClr val="B7A99A"/>
      </a:accent2>
      <a:accent3>
        <a:srgbClr val="7BA7BC"/>
      </a:accent3>
      <a:accent4>
        <a:srgbClr val="EFB661"/>
      </a:accent4>
      <a:accent5>
        <a:srgbClr val="908CC2"/>
      </a:accent5>
      <a:accent6>
        <a:srgbClr val="9ABEC0"/>
      </a:accent6>
      <a:hlink>
        <a:srgbClr val="CE1126"/>
      </a:hlink>
      <a:folHlink>
        <a:srgbClr val="000000"/>
      </a:folHlink>
    </a:clrScheme>
    <a:fontScheme name="RTX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RTX Colors">
      <a:dk1>
        <a:sysClr val="windowText" lastClr="000000"/>
      </a:dk1>
      <a:lt1>
        <a:sysClr val="window" lastClr="FFFFFF"/>
      </a:lt1>
      <a:dk2>
        <a:srgbClr val="CE1126"/>
      </a:dk2>
      <a:lt2>
        <a:srgbClr val="FFFFFF"/>
      </a:lt2>
      <a:accent1>
        <a:srgbClr val="000000"/>
      </a:accent1>
      <a:accent2>
        <a:srgbClr val="464648"/>
      </a:accent2>
      <a:accent3>
        <a:srgbClr val="6B6B6D"/>
      </a:accent3>
      <a:accent4>
        <a:srgbClr val="89898A"/>
      </a:accent4>
      <a:accent5>
        <a:srgbClr val="B8B8B9"/>
      </a:accent5>
      <a:accent6>
        <a:srgbClr val="D4D4D5"/>
      </a:accent6>
      <a:hlink>
        <a:srgbClr val="CE1126"/>
      </a:hlink>
      <a:folHlink>
        <a:srgbClr val="000000"/>
      </a:folHlink>
    </a:clrScheme>
    <a:fontScheme name="RTX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RTX Colors">
      <a:dk1>
        <a:sysClr val="windowText" lastClr="000000"/>
      </a:dk1>
      <a:lt1>
        <a:sysClr val="window" lastClr="FFFFFF"/>
      </a:lt1>
      <a:dk2>
        <a:srgbClr val="CE1126"/>
      </a:dk2>
      <a:lt2>
        <a:srgbClr val="FFFFFF"/>
      </a:lt2>
      <a:accent1>
        <a:srgbClr val="000000"/>
      </a:accent1>
      <a:accent2>
        <a:srgbClr val="464648"/>
      </a:accent2>
      <a:accent3>
        <a:srgbClr val="6B6B6D"/>
      </a:accent3>
      <a:accent4>
        <a:srgbClr val="89898A"/>
      </a:accent4>
      <a:accent5>
        <a:srgbClr val="B8B8B9"/>
      </a:accent5>
      <a:accent6>
        <a:srgbClr val="D4D4D5"/>
      </a:accent6>
      <a:hlink>
        <a:srgbClr val="CE1126"/>
      </a:hlink>
      <a:folHlink>
        <a:srgbClr val="000000"/>
      </a:folHlink>
    </a:clrScheme>
    <a:fontScheme name="RTX Font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WrappedLabelHistory xmlns:xsi="http://www.w3.org/2001/XMLSchema-instance" xmlns:xsd="http://www.w3.org/2001/XMLSchema" xmlns="http://www.boldonjames.com/2016/02/Classifier/internal/wrappedLabelHistory">
  <Value>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JjZGU1M2FjMS1iZjVmLTRhYWUtOWNmMS0wNzUwOWUyM2E0YjAiIG9yaWdpbj0iZGVmYXVsdFZhbHVlIj48ZWxlbWVudCB1aWQ9ImJiYTk0YzY1LWFjM2QtNGYzNC1iMmUxLThkZTExZWY2ZjAxYyIgdmFsdWU9IiIgeG1sbnM9Imh0dHA6Ly93d3cuYm9sZG9uamFtZXMuY29tLzIwMDgvMDEvc2llL2ludGVybmFsL2xhYmVsIiAvPjwvc2lzbD48VXNlck5hbWU+VVNcbnJwMDI0MTU4MjwvVXNlck5hbWU+PERhdGVUaW1lPjIvMTIvMjAyMCAyOjQ5OjE3IFBNPC9EYXRlVGltZT48TGFiZWxTdHJpbmc+T3JpZ2luIEp1cmlzZGljdGlvbjogVVMgPC9MYWJlbFN0cmluZz48L2l0ZW0+PGl0ZW0+PHNpc2wgc2lzbFZlcnNpb249IjAiIHBvbGljeT0iY2RlNTNhYzEtYmY1Zi00YWFlLTljZjEtMDc1MDllMjNhNGIwIiBvcmlnaW49InVzZXJTZWxlY3RlZCI+PGVsZW1lbnQgdWlkPSJiYmE5NGM2NS1hYzNkLTRmMzQtYjJlMS04ZGUxMWVmNmYwMWMiIHZhbHVlPSIiIHhtbG5zPSJodHRwOi8vd3d3LmJvbGRvbmphbWVzLmNvbS8yMDA4LzAxL3NpZS9pbnRlcm5hbC9sYWJlbCIgLz48ZWxlbWVudCB1aWQ9IjU5OGNmYzI4LTVkZmQtNGYwNi04YzAxLWM3NTg4ZmQzOTRmMCIgdmFsdWU9IiIgeG1sbnM9Imh0dHA6Ly93d3cuYm9sZG9uamFtZXMuY29tLzIwMDgvMDEvc2llL2ludGVybmFsL2xhYmVsIiAvPjxlbGVtZW50IHVpZD0iYWFmYzlhOTUtZWU1ZC00ODdjLTljNGUtNjdhNTM4MGYyOTkxIiB2YWx1ZT0iIiB4bWxucz0iaHR0cDovL3d3dy5ib2xkb25qYW1lcy5jb20vMjAwOC8wMS9zaWUvaW50ZXJuYWwvbGFiZWwiIC8+PGVsZW1lbnQgdWlkPSJkNzU5Y2Q3YS1iNTdjLTQyZTQtOWE0OS05YjgyYTIzMzc1NzkiIHZhbHVlPSIiIHhtbG5zPSJodHRwOi8vd3d3LmJvbGRvbmphbWVzLmNvbS8yMDA4LzAxL3NpZS9pbnRlcm5hbC9sYWJlbCIgLz48ZWxlbWVudCB1aWQ9ImMyMDZkNWZhLWFlZTEtNGY2NC04OWQ5LWY4MWU0ZDdiM2FjYyIgdmFsdWU9IiIgeG1sbnM9Imh0dHA6Ly93d3cuYm9sZG9uamFtZXMuY29tLzIwMDgvMDEvc2llL2ludGVybmFsL2xhYmVsIiAvPjwvc2lzbD48VXNlck5hbWU+VVNcbnJwMDI0MTU4MjwvVXNlck5hbWU+PERhdGVUaW1lPjIvMTIvMjAyMCAzOjAzOjA5IFBNPC9EYXRlVGltZT48TGFiZWxTdHJpbmc+T3JpZ2luIEp1cmlzZGljdGlvbjogVVMgIHwgUmF5dGhlb24gQ29tcGV0aXRpb24gU2Vuc2l0aXZlIHwgUGVyIEN1cnJlbnQgUmF5dGhlb24gUG9saWN5IChSUC1PR0MtMDM1KSB8IE5vbi1FeHBvcnQgQ29udHJvbGxlZCBUZWNobmljYWwgSW5mb3JtYXRpb24gKEVYSU0gRGV0ZXJtaW5lZCBPbmx5KSB8IFBlciBDdXJyZW50IFJheXRoZW9uIFBvbGljeSAoUEktT0dDLUdUQy01MDA0KTwvTGFiZWxTdHJpbmc+PC9pdGVtPjxpdGVtPjxzaXNsIHNpc2xWZXJzaW9uPSIwIiBwb2xpY3k9ImNkZTUzYWMxLWJmNWYtNGFhZS05Y2YxLTA3NTA5ZTIzYTRiMCIgb3JpZ2luPSJ1c2VyU2VsZWN0ZWQiPjxlbGVtZW50IHVpZD0iYmJhOTRjNjUtYWMzZC00ZjM0LWIyZTEtOGRlMTFlZjZmMDFjIiB2YWx1ZT0iIiB4bWxucz0iaHR0cDovL3d3dy5ib2xkb25qYW1lcy5jb20vMjAwOC8wMS9zaWUvaW50ZXJuYWwvbGFiZWwiIC8+PGVsZW1lbnQgdWlkPSI5OTdhNzE2ZS1jMDNmLTQzYjEtYTViMC1kNmNkMDRlOWJhNDAiIHZhbHVlPSIiIHhtbG5zPSJodHRwOi8vd3d3LmJvbGRvbmphbWVzLmNvbS8yMDA4LzAxL3NpZS9pbnRlcm5hbC9sYWJlbCIgLz48ZWxlbWVudCB1aWQ9ImFhZmM5YTk1LWVlNWQtNDg3Yy05YzRlLTY3YTUzODBmMjk5MSIgdmFsdWU9IiIgeG1sbnM9Imh0dHA6Ly93d3cuYm9sZG9uamFtZXMuY29tLzIwMDgvMDEvc2llL2ludGVybmFsL2xhYmVsIiAvPjxlbGVtZW50IHVpZD0iY2FlMTFhNmItMjFiMS00OWQ4LTk5ZDgtZWQzMDY4NTEzODRhIiB2YWx1ZT0iIiB4bWxucz0iaHR0cDovL3d3dy5ib2xkb25qYW1lcy5jb20vMjAwOC8wMS9zaWUvaW50ZXJuYWwvbGFiZWwiIC8+PGVsZW1lbnQgdWlkPSJjMjA2ZDVmYS1hZWUxLTRmNjQtODlkOS1mODFlNGQ3YjNhY2MiIHZhbHVlPSIiIHhtbG5zPSJodHRwOi8vd3d3LmJvbGRvbmphbWVzLmNvbS8yMDA4LzAxL3NpZS9pbnRlcm5hbC9sYWJlbCIgLz48L3Npc2w+PFVzZXJOYW1lPlVTXG5ycDAyNDE1ODI8L1VzZXJOYW1lPjxEYXRlVGltZT4yLzEyLzIwMjAgMzoyODo1NyBQTTwvRGF0ZVRpbWU+PExhYmVsU3RyaW5nPk9yaWdpbiBKdXJpc2RpY3Rpb246IFVTICB8IFJheXRoZW9uIFByb3ByaWV0YXJ5IHwgUGVyIEN1cnJlbnQgUmF5dGhlb24gUG9saWN5IChSUC1PR0MtMDM1KSB8IFVTLUlUQVIgQ29udHJvbGxlZCB8IFBlciBDdXJyZW50IFJheXRoZW9uIFBvbGljeSAoUEktT0dDLUdUQy01MDA0KTwvTGFiZWxTdHJpbmc+PC9pdGVtPjxpdGVtPjxzaXNsIHNpc2xWZXJzaW9uPSIwIiBwb2xpY3k9ImNkZTUzYWMxLWJmNWYtNGFhZS05Y2YxLTA3NTA5ZTIzYTRiMCIgb3JpZ2luPSJ1c2VyU2VsZWN0ZWQiPjxlbGVtZW50IHVpZD0iYmJhOTRjNjUtYWMzZC00ZjM0LWIyZTEtOGRlMTFlZjZmMDFjIiB2YWx1ZT0iIiB4bWxucz0iaHR0cDovL3d3dy5ib2xkb25qYW1lcy5jb20vMjAwOC8wMS9zaWUvaW50ZXJuYWwvbGFiZWwiIC8+PGVsZW1lbnQgdWlkPSIwMTJlYjIyYy03NmNhLTRlNGYtOGFiOS1mYWJiMDU0YWUxNDAiIHZhbHVlPSIiIHhtbG5zPSJodHRwOi8vd3d3LmJvbGRvbmphbWVzLmNvbS8yMDA4LzAxL3NpZS9pbnRlcm5hbC9sYWJlbCIgLz48ZWxlbWVudCB1aWQ9ImFhZmM5YTk1LWVlNWQtNDg3Yy05YzRlLTY3YTUzODBmMjk5MSIgdmFsdWU9IiIgeG1sbnM9Imh0dHA6Ly93d3cuYm9sZG9uamFtZXMuY29tLzIwMDgvMDEvc2llL2ludGVybmFsL2xhYmVsIiAvPjxlbGVtZW50IHVpZD0iYmMyYjdjMDEtNmRiMS00ZTdkLTg4ZDEtZmM2MTY3NGY4NmZkIiB2YWx1ZT0iIiB4bWxucz0iaHR0cDovL3d3dy5ib2xkb25qYW1lcy5jb20vMjAwOC8wMS9zaWUvaW50ZXJuYWwvbGFiZWwiIC8+PGVsZW1lbnQgdWlkPSI5MmU5OTNhMy1hZjMyLTRhZmItYWExOS0zYTQ5Y2RiODJjN2EiIHZhbHVlPSIiIHhtbG5zPSJodHRwOi8vd3d3LmJvbGRvbmphbWVzLmNvbS8yMDA4LzAxL3NpZS9pbnRlcm5hbC9sYWJlbCIgLz48L3Npc2w+PFVzZXJOYW1lPlVTXG5ycDAyNDE1ODI8L1VzZXJOYW1lPjxEYXRlVGltZT4yLzE0LzIwMjAgNDo0Mjo0NCBQTTwvRGF0ZVRpbWU+PExhYmVsU3RyaW5nPk9yaWdpbiBKdXJpc2RpY3Rpb246IFVTICB8IFJheXRoZW9uIE1vc3QgUHJpdmF0ZSB8IFBlciBDdXJyZW50IFJheXRoZW9uIFBvbGljeSAoUlAtT0dDLTAzNSkgfCBPdGhlciBJbmZvcm1hdGlvbiAoTm90IFJlcXVpcmluZyBhbiBFeHBvcnQgQ29udHJvbCBNYXJraW5nKSB8IE5vIG1hcmtpbmcgYXBwbGllZCBieSB0aGUgdG9vbDwvTGFiZWxTdHJpbmc+PC9pdGVtPjxpdGVtPjxzaXNsIHNpc2xWZXJzaW9uPSIwIiBwb2xpY3k9ImNkZTUzYWMxLWJmNWYtNGFhZS05Y2YxLTA3NTA5ZTIzYTRiMCIgb3JpZ2luPSJ1c2VyU2VsZWN0ZWQiPjxlbGVtZW50IHVpZD0iYmJhOTRjNjUtYWMzZC00ZjM0LWIyZTEtOGRlMTFlZjZmMDFjIiB2YWx1ZT0iIiB4bWxucz0iaHR0cDovL3d3dy5ib2xkb25qYW1lcy5jb20vMjAwOC8wMS9zaWUvaW50ZXJuYWwvbGFiZWwiIC8+PGVsZW1lbnQgdWlkPSI5OTdhNzE2ZS1jMDNmLTQzYjEtYTViMC1kNmNkMDRlOWJhNDAiIHZhbHVlPSIiIHhtbG5zPSJodHRwOi8vd3d3LmJvbGRvbmphbWVzLmNvbS8yMDA4LzAxL3NpZS9pbnRlcm5hbC9sYWJlbCIgLz48ZWxlbWVudCB1aWQ9ImFhZmM5YTk1LWVlNWQtNDg3Yy05YzRlLTY3YTUzODBmMjk5MSIgdmFsdWU9IiIgeG1sbnM9Imh0dHA6Ly93d3cuYm9sZG9uamFtZXMuY29tLzIwMDgvMDEvc2llL2ludGVybmFsL2xhYmVsIiAvPjxlbGVtZW50IHVpZD0iZmI5OTEzMDgtYTNkZS00MGE4LTk2N2ItMDkyMjMzNDI0MWJhIiB2YWx1ZT0iIiB4bWxucz0iaHR0cDovL3d3dy5ib2xkb25qYW1lcy5jb20vMjAwOC8wMS9zaWUvaW50ZXJuYWwvbGFiZWwiIC8+PGVsZW1lbnQgdWlkPSJjMjA2ZDVmYS1hZWUxLTRmNjQtODlkOS1mODFlNGQ3YjNhY2MiIHZhbHVlPSIiIHhtbG5zPSJodHRwOi8vd3d3LmJvbGRvbmphbWVzLmNvbS8yMDA4LzAxL3NpZS9pbnRlcm5hbC9sYWJlbCIgLz48L3Npc2w+PFVzZXJOYW1lPlVTXG5ycDAyNDE1ODI8L1VzZXJOYW1lPjxEYXRlVGltZT4yLzE0LzIwMjAgNjoyOTozNCBQTTwvRGF0ZVRpbWU+PExhYmVsU3RyaW5nPk9yaWdpbiBKdXJpc2RpY3Rpb246IFVTICB8IFJheXRoZW9uIFByb3ByaWV0YXJ5IHwgUGVyIEN1cnJlbnQgUmF5dGhlb24gUG9saWN5IChSUC1PR0MtMDM1KSB8IFVTLUV4cG9ydCBDb250cm9sbGVkIEp1cmlzZGljdGlvbiBVbmRldGVybWluZWQgfCBQZXIgQ3VycmVudCBSYXl0aGVvbiBQb2xpY3kgKFBJLU9HQy1HVEMtNTAwNCk8L0xhYmVsU3RyaW5nPjwvaXRlbT48aXRlbT48c2lzbCBzaXNsVmVyc2lvbj0iMCIgcG9saWN5PSJjZGU1M2FjMS1iZjVmLTRhYWUtOWNmMS0wNzUwOWUyM2E0YjAiIG9yaWdpbj0idXNlclNlbGVjdGVkIj48ZWxlbWVudCB1aWQ9ImJiYTk0YzY1LWFjM2QtNGYzNC1iMmUxLThkZTExZWY2ZjAxYyIgdmFsdWU9IiIgeG1sbnM9Imh0dHA6Ly93d3cuYm9sZG9uamFtZXMuY29tLzIwMDgvMDEvc2llL2ludGVybmFsL2xhYmVsIiAvPjxlbGVtZW50IHVpZD0iYWNmOWVjYzMtMGY0NS00MjM0LWE5MGQtZTQzNjhmYWNkOTgxIiB2YWx1ZT0iIiB4bWxucz0iaHR0cDovL3d3dy5ib2xkb25qYW1lcy5jb20vMjAwOC8wMS9zaWUvaW50ZXJuYWwvbGFiZWwiIC8+PGVsZW1lbnQgdWlkPSJhYWZjOWE5NS1lZTVkLTQ4N2MtOWM0ZS02N2E1MzgwZjI5OTEiIHZhbHVlPSIiIHhtbG5zPSJodHRwOi8vd3d3LmJvbGRvbmphbWVzLmNvbS8yMDA4LzAxL3NpZS9pbnRlcm5hbC9sYWJlbCIgLz48ZWxlbWVudCB1aWQ9ImZiOTkxMzA4LWEzZGUtNDBhOC05NjdiLTA5MjIzMzQyNDFiYSIgdmFsdWU9IiIgeG1sbnM9Imh0dHA6Ly93d3cuYm9sZG9uamFtZXMuY29tLzIwMDgvMDEvc2llL2ludGVybmFsL2xhYmVsIiAvPjxlbGVtZW50IHVpZD0iYzIwNmQ1ZmEtYWVlMS00ZjY0LTg5ZDktZjgxZTRkN2IzYWNjIiB2YWx1ZT0iIiB4bWxucz0iaHR0cDovL3d3dy5ib2xkb25qYW1lcy5jb20vMjAwOC8wMS9zaWUvaW50ZXJuYWwvbGFiZWwiIC8+PC9zaXNsPjxVc2VyTmFtZT5VU1xucnAwMjQxNTgyPC9Vc2VyTmFtZT48RGF0ZVRpbWU+Mi8xNy8yMDIwIDg6Mjg6MzEgUE08L0RhdGVUaW1lPjxMYWJlbFN0cmluZz5PcmlnaW4gSnVyaXNkaWN0aW9uOiBVUyAgfCBJbnRlcm5hbCBVc2UgT25seSB8IFBlciBDdXJyZW50IFJheXRoZW9uIFBvbGljeSAoUlAtT0dDLTAzNSkgfCBVUy1FeHBvcnQgQ29udHJvbGxlZCBKdXJpc2RpY3Rpb24gVW5kZXRlcm1pbmVkIHwgUGVyIEN1cnJlbnQgUmF5dGhlb24gUG9saWN5IChQSS1PR0MtR1RDLTUwMDQpPC9MYWJlbFN0cmluZz48L2l0ZW0+PGl0ZW0+PHNpc2wgc2lzbFZlcnNpb249IjAiIHBvbGljeT0iY2RlNTNhYzEtYmY1Zi00YWFlLTljZjEtMDc1MDllMjNhNGIwIiBvcmlnaW49InVzZXJTZWxlY3RlZCI+PGVsZW1lbnQgdWlkPSJiYmE5NGM2NS1hYzNkLTRmMzQtYjJlMS04ZGUxMWVmNmYwMWMiIHZhbHVlPSIiIHhtbG5zPSJodHRwOi8vd3d3LmJvbGRvbmphbWVzLmNvbS8yMDA4LzAxL3NpZS9pbnRlcm5hbC9sYWJlbCIgLz48ZWxlbWVudCB1aWQ9Ijk5N2E3MTZlLWMwM2YtNDNiMS1hNWIwLWQ2Y2QwNGU5YmE0MCIgdmFsdWU9IiIgeG1sbnM9Imh0dHA6Ly93d3cuYm9sZG9uamFtZXMuY29tLzIwMDgvMDEvc2llL2ludGVybmFsL2xhYmVsIiAvPjxlbGVtZW50IHVpZD0iYWFmYzlhOTUtZWU1ZC00ODdjLTljNGUtNjdhNTM4MGYyOTkxIiB2YWx1ZT0iIiB4bWxucz0iaHR0cDovL3d3dy5ib2xkb25qYW1lcy5jb20vMjAwOC8wMS9zaWUvaW50ZXJuYWwvbGFiZWwiIC8+PGVsZW1lbnQgdWlkPSJiYzJiN2MwMS02ZGIxLTRlN2QtODhkMS1mYzYxNjc0Zjg2ZmQiIHZhbHVlPSIiIHhtbG5zPSJodHRwOi8vd3d3LmJvbGRvbmphbWVzLmNvbS8yMDA4LzAxL3NpZS9pbnRlcm5hbC9sYWJlbCIgLz48ZWxlbWVudCB1aWQ9IjkyZTk5M2EzLWFmMzItNGFmYi1hYTE5LTNhNDljZGI4MmM3YSIgdmFsdWU9IiIgeG1sbnM9Imh0dHA6Ly93d3cuYm9sZG9uamFtZXMuY29tLzIwMDgvMDEvc2llL2ludGVybmFsL2xhYmVsIiAvPjwvc2lzbD48VXNlck5hbWU+VVNcbnJwMDI0MTU4MjwvVXNlck5hbWU+PERhdGVUaW1lPjIvMTgvMjAyMCA0OjU4OjI4IFBNPC9EYXRlVGltZT48TGFiZWxTdHJpbmc+T3JpZ2luIEp1cmlzZGljdGlvbjogVVMgIHwgUmF5dGhlb24gUHJvcHJpZXRhcnkgfCBQZXIgQ3VycmVudCBSYXl0aGVvbiBQb2xpY3kgKFJQLU9HQy0wMzUpIHwgT3RoZXIgSW5mb3JtYXRpb24gKE5vdCBSZXF1aXJpbmcgYW4gRXhwb3J0IENvbnRyb2wgTWFya2luZykgfCBObyBtYXJraW5nIGFwcGxpZWQgYnkgdGhlIHRvb2w8L0xhYmVsU3RyaW5nPjwvaXRlbT48aXRlbT48c2lzbCBzaXNsVmVyc2lvbj0iMCIgcG9saWN5PSJjZGU1M2FjMS1iZjVmLTRhYWUtOWNmMS0wNzUwOWUyM2E0YjAiIG9yaWdpbj0idXNlclNlbGVjdGVkIj48ZWxlbWVudCB1aWQ9ImJiYTk0YzY1LWFjM2QtNGYzNC1iMmUxLThkZTExZWY2ZjAxYyIgdmFsdWU9IiIgeG1sbnM9Imh0dHA6Ly93d3cuYm9sZG9uamFtZXMuY29tLzIwMDgvMDEvc2llL2ludGVybmFsL2xhYmVsIiAvPjxlbGVtZW50IHVpZD0iMDEyZWIyMmMtNzZjYS00ZTRmLThhYjktZmFiYjA1NGFlMTQwIiB2YWx1ZT0iIiB4bWxucz0iaHR0cDovL3d3dy5ib2xkb25qYW1lcy5jb20vMjAwOC8wMS9zaWUvaW50ZXJuYWwvbGFiZWwiIC8+PGVsZW1lbnQgdWlkPSJhYWZjOWE5NS1lZTVkLTQ4N2MtOWM0ZS02N2E1MzgwZjI5OTEiIHZhbHVlPSIiIHhtbG5zPSJodHRwOi8vd3d3LmJvbGRvbmphbWVzLmNvbS8yMDA4LzAxL3NpZS9pbnRlcm5hbC9sYWJlbCIgLz48ZWxlbWVudCB1aWQ9ImZiOTkxMzA4LWEzZGUtNDBhOC05NjdiLTA5MjIzMzQyNDFiYSIgdmFsdWU9IiIgeG1sbnM9Imh0dHA6Ly93d3cuYm9sZG9uamFtZXMuY29tLzIwMDgvMDEvc2llL2ludGVybmFsL2xhYmVsIiAvPjxlbGVtZW50IHVpZD0iYzIwNmQ1ZmEtYWVlMS00ZjY0LTg5ZDktZjgxZTRkN2IzYWNjIiB2YWx1ZT0iIiB4bWxucz0iaHR0cDovL3d3dy5ib2xkb25qYW1lcy5jb20vMjAwOC8wMS9zaWUvaW50ZXJuYWwvbGFiZWwiIC8+PC9zaXNsPjxVc2VyTmFtZT5VU1xucnAwMjQxNTgyPC9Vc2VyTmFtZT48RGF0ZVRpbWU+Mi8xOC8yMDIwIDU6MDA6MTYgUE08L0RhdGVUaW1lPjxMYWJlbFN0cmluZz5PcmlnaW4gSnVyaXNkaWN0aW9uOiBVUyAgfCBSYXl0aGVvbiBNb3N0IFByaXZhdGUgfCBQZXIgQ3VycmVudCBSYXl0aGVvbiBQb2xpY3kgKFJQLU9HQy0wMzUpIHwgVVMtRXhwb3J0IENvbnRyb2xsZWQgSnVyaXNkaWN0aW9uIFVuZGV0ZXJtaW5lZCB8IFBlciBDdXJyZW50IFJheXRoZW9uIFBvbGljeSAoUEktT0dDLUdUQy01MDA0KTwvTGFiZWxTdHJpbmc+PC9pdGVtPjxpdGVtPjxzaXNsIHNpc2xWZXJzaW9uPSIwIiBwb2xpY3k9ImNkZTUzYWMxLWJmNWYtNGFhZS05Y2YxLTA3NTA5ZTIzYTRiMCIgb3JpZ2luPSJ1c2VyU2VsZWN0ZWQiPjxlbGVtZW50IHVpZD0iYmJhOTRjNjUtYWMzZC00ZjM0LWIyZTEtOGRlMTFlZjZmMDFjIiB2YWx1ZT0iIiB4bWxucz0iaHR0cDovL3d3dy5ib2xkb25qYW1lcy5jb20vMjAwOC8wMS9zaWUvaW50ZXJuYWwvbGFiZWwiIC8+PGVsZW1lbnQgdWlkPSJhY2Y5ZWNjMy0wZjQ1LTQyMzQtYTkwZC1lNDM2OGZhY2Q5ODEiIHZhbHVlPSIiIHhtbG5zPSJodHRwOi8vd3d3LmJvbGRvbmphbWVzLmNvbS8yMDA4LzAxL3NpZS9pbnRlcm5hbC9sYWJlbCIgLz48ZWxlbWVudCB1aWQ9ImFhZmM5YTk1LWVlNWQtNDg3Yy05YzRlLTY3YTUzODBmMjk5MSIgdmFsdWU9IiIgeG1sbnM9Imh0dHA6Ly93d3cuYm9sZG9uamFtZXMuY29tLzIwMDgvMDEvc2llL2ludGVybmFsL2xhYmVsIiAvPjxlbGVtZW50IHVpZD0iYmMyYjdjMDEtNmRiMS00ZTdkLTg4ZDEtZmM2MTY3NGY4NmZkIiB2YWx1ZT0iIiB4bWxucz0iaHR0cDovL3d3dy5ib2xkb25qYW1lcy5jb20vMjAwOC8wMS9zaWUvaW50ZXJuYWwvbGFiZWwiIC8+PGVsZW1lbnQgdWlkPSI5MmU5OTNhMy1hZjMyLTRhZmItYWExOS0zYTQ5Y2RiODJjN2EiIHZhbHVlPSIiIHhtbG5zPSJodHRwOi8vd3d3LmJvbGRvbmphbWVzLmNvbS8yMDA4LzAxL3NpZS9pbnRlcm5hbC9sYWJlbCIgLz48L3Npc2w+PFVzZXJOYW1lPlVTXG5ycDAyNDE1ODI8L1VzZXJOYW1lPjxEYXRlVGltZT4zLzcvMjAyMCA4OjIzOjM2IFBNPC9EYXRlVGltZT48TGFiZWxTdHJpbmc+T3JpZ2luIEp1cmlzZGljdGlvbjogVVMgIHwgSW50ZXJuYWwgVXNlIE9ubHkgfCBQZXIgQ3VycmVudCBSYXl0aGVvbiBQb2xpY3kgKFJQLU9HQy0wMzUpIHwgT3RoZXIgSW5mb3JtYXRpb24gKE5vdCBSZXF1aXJpbmcgYW4gRXhwb3J0IENvbnRyb2wgTWFya2luZykgfCBObyBtYXJraW5nIGFwcGxpZWQgYnkgdGhlIHRvb2w8L0xhYmVsU3RyaW5nPjwvaXRlbT48aXRlbT48c2lzbCBzaXNsVmVyc2lvbj0iMCIgcG9saWN5PSJjZGU1M2FjMS1iZjVmLTRhYWUtOWNmMS0wNzUwOWUyM2E0YjAiIG9yaWdpbj0idXNlclNlbGVjdGVkIj48ZWxlbWVudCB1aWQ9ImJiYTk0YzY1LWFjM2QtNGYzNC1iMmUxLThkZTExZWY2ZjAxYyIgdmFsdWU9IiIgeG1sbnM9Imh0dHA6Ly93d3cuYm9sZG9uamFtZXMuY29tLzIwMDgvMDEvc2llL2ludGVybmFsL2xhYmVsIiAvPjxlbGVtZW50IHVpZD0iOTk3YTcxNmUtYzAzZi00M2IxLWE1YjAtZDZjZDA0ZTliYTQwIiB2YWx1ZT0iIiB4bWxucz0iaHR0cDovL3d3dy5ib2xkb25qYW1lcy5jb20vMjAwOC8wMS9zaWUvaW50ZXJuYWwvbGFiZWwiIC8+PGVsZW1lbnQgdWlkPSJhYWZjOWE5NS1lZTVkLTQ4N2MtOWM0ZS02N2E1MzgwZjI5OTEiIHZhbHVlPSIiIHhtbG5zPSJodHRwOi8vd3d3LmJvbGRvbmphbWVzLmNvbS8yMDA4LzAxL3NpZS9pbnRlcm5hbC9sYWJlbCIgLz48ZWxlbWVudCB1aWQ9ImZiOTkxMzA4LWEzZGUtNDBhOC05NjdiLTA5MjIzMzQyNDFiYSIgdmFsdWU9IiIgeG1sbnM9Imh0dHA6Ly93d3cuYm9sZG9uamFtZXMuY29tLzIwMDgvMDEvc2llL2ludGVybmFsL2xhYmVsIiAvPjxlbGVtZW50IHVpZD0iYzIwNmQ1ZmEtYWVlMS00ZjY0LTg5ZDktZjgxZTRkN2IzYWNjIiB2YWx1ZT0iIiB4bWxucz0iaHR0cDovL3d3dy5ib2xkb25qYW1lcy5jb20vMjAwOC8wMS9zaWUvaW50ZXJuYWwvbGFiZWwiIC8+PC9zaXNsPjxVc2VyTmFtZT5VU1xucnAwMjQxNTgyPC9Vc2VyTmFtZT48RGF0ZVRpbWU+My83LzIwMjAgODoyNDo0OSBQTTwvRGF0ZVRpbWU+PExhYmVsU3RyaW5nPk9yaWdpbiBKdXJpc2RpY3Rpb246IFVTICB8IFJheXRoZW9uIFByb3ByaWV0YXJ5IHwgUGVyIEN1cnJlbnQgUmF5dGhlb24gUG9saWN5IChSUC1PR0MtMDM1KSB8IFVTLUV4cG9ydCBDb250cm9sbGVkIEp1cmlzZGljdGlvbiBVbmRldGVybWluZWQgfCBQZXIgQ3VycmVudCBSYXl0aGVvbiBQb2xpY3kgKFBJLU9HQy1HVEMtNTAwNCk8L0xhYmVsU3RyaW5nPjwvaXRlbT48aXRlbT48c2lzbCBzaXNsVmVyc2lvbj0iMCIgcG9saWN5PSJjZGU1M2FjMS1iZjVmLTRhYWUtOWNmMS0wNzUwOWUyM2E0YjAiIG9yaWdpbj0idXNlclNlbGVjdGVkIj48ZWxlbWVudCB1aWQ9ImJiYTk0YzY1LWFjM2QtNGYzNC1iMmUxLThkZTExZWY2ZjAxYyIgdmFsdWU9IiIgeG1sbnM9Imh0dHA6Ly93d3cuYm9sZG9uamFtZXMuY29tLzIwMDgvMDEvc2llL2ludGVybmFsL2xhYmVsIiAvPjxlbGVtZW50IHVpZD0iZmI5OTEzMDgtYTNkZS00MGE4LTk2N2ItMDkyMjMzNDI0MWJhIiB2YWx1ZT0iIiB4bWxucz0iaHR0cDovL3d3dy5ib2xkb25qYW1lcy5jb20vMjAwOC8wMS9zaWUvaW50ZXJuYWwvbGFiZWwiIC8+PGVsZW1lbnQgdWlkPSJjMjA2ZDVmYS1hZWUxLTRmNjQtODlkOS1mODFlNGQ3YjNhY2MiIHZhbHVlPSIiIHhtbG5zPSJodHRwOi8vd3d3LmJvbGRvbmphbWVzLmNvbS8yMDA4LzAxL3NpZS9pbnRlcm5hbC9sYWJlbCIgLz48ZWxlbWVudCB1aWQ9ImFjZjllY2MzLTBmNDUtNDIzNC1hOTBkLWU0MzY4ZmFjZDk4MSIgdmFsdWU9IiIgeG1sbnM9Imh0dHA6Ly93d3cuYm9sZG9uamFtZXMuY29tLzIwMDgvMDEvc2llL2ludGVybmFsL2xhYmVsIiAvPjxlbGVtZW50IHVpZD0iYWFmYzlhOTUtZWU1ZC00ODdjLTljNGUtNjdhNTM4MGYyOTkxIiB2YWx1ZT0iIiB4bWxucz0iaHR0cDovL3d3dy5ib2xkb25qYW1lcy5jb20vMjAwOC8wMS9zaWUvaW50ZXJuYWwvbGFiZWwiIC8+PC9zaXNsPjxVc2VyTmFtZT5VU1wxMTAzMDg1PC9Vc2VyTmFtZT48RGF0ZVRpbWU+My8xMi8yMDIwIDY6MjM6MjMgUE08L0RhdGVUaW1lPjxMYWJlbFN0cmluZz5PcmlnaW4gSnVyaXNkaWN0aW9uOiBVUyAgfCBJbnRlcm5hbCBVc2UgT25seSB8IFBlciBDdXJyZW50IFJheXRoZW9uIFBvbGljeSAoUlAtT0dDLTAzNSkgfCBVUy1FeHBvcnQgQ29udHJvbGxlZCBKdXJpc2RpY3Rpb24gVW5kZXRlcm1pbmVkIHwgUGVyIEN1cnJlbnQgUmF5dGhlb24gUG9saWN5IChQSS1PR0MtR1RDLTUwMDQpPC9MYWJlbFN0cmluZz48L2l0ZW0+PGl0ZW0+PHNpc2wgc2lzbFZlcnNpb249IjAiIHBvbGljeT0iY2RlNTNhYzEtYmY1Zi00YWFlLTljZjEtMDc1MDllMjNhNGIwIiBvcmlnaW49InVzZXJTZWxlY3RlZCIgLz48VXNlck5hbWU+VVNcMTEwMzA4NTwvVXNlck5hbWU+PERhdGVUaW1lPjMvMTMvMjAyMCAxMDowMjo0NCBQTTwvRGF0ZVRpbWU+PExhYmVsU3RyaW5nPlRoaXMgYXJ0aWZhY3QgaGFzIG5vIGNsYXNzaWZpY2F0aW9uLjwvTGFiZWxTdHJpbmc+PC9pdGVtPjxpdGVtPjxzaXNsIHNpc2xWZXJzaW9uPSIwIiBwb2xpY3k9ImNkZTUzYWMxLWJmNWYtNGFhZS05Y2YxLTA3NTA5ZTIzYTRiMCIgb3JpZ2luPSJ1c2VyU2VsZWN0ZWQiPjxlbGVtZW50IHVpZD0iMTVmZWZhMWMtYWY2Ny00ZWJmLWE3MWQtZjAxNjIxMTY4OTYyIiB2YWx1ZT0iIiB4bWxucz0iaHR0cDovL3d3dy5ib2xkb25qYW1lcy5jb20vMjAwOC8wMS9zaWUvaW50ZXJuYWwvbGFiZWwiIC8+PGVsZW1lbnQgdWlkPSJhYWZjOWE5NS1lZTVkLTQ4N2MtOWM0ZS02N2E1MzgwZjI5OTEiIHZhbHVlPSIiIHhtbG5zPSJodHRwOi8vd3d3LmJvbGRvbmphbWVzLmNvbS8yMDA4LzAxL3NpZS9pbnRlcm5hbC9sYWJlbCIgLz48ZWxlbWVudCB1aWQ9ImJiYTk0YzY1LWFjM2QtNGYzNC1iMmUxLThkZTExZWY2ZjAxYyIgdmFsdWU9IiIgeG1sbnM9Imh0dHA6Ly93d3cuYm9sZG9uamFtZXMuY29tLzIwMDgvMDEvc2llL2ludGVybmFsL2xhYmVsIiAvPjxlbGVtZW50IHVpZD0iYmMyYjdjMDEtNmRiMS00ZTdkLTg4ZDEtZmM2MTY3NGY4NmZkIiB2YWx1ZT0iIiB4bWxucz0iaHR0cDovL3d3dy5ib2xkb25qYW1lcy5jb20vMjAwOC8wMS9zaWUvaW50ZXJuYWwvbGFiZWwiIC8+PGVsZW1lbnQgdWlkPSI5MmU5OTNhMy1hZjMyLTRhZmItYWExOS0zYTQ5Y2RiODJjN2EiIHZhbHVlPSIiIHhtbG5zPSJodHRwOi8vd3d3LmJvbGRvbmphbWVzLmNvbS8yMDA4LzAxL3NpZS9pbnRlcm5hbC9sYWJlbCIgLz48L3Npc2w+PFVzZXJOYW1lPlVTXDExMDMwODU8L1VzZXJOYW1lPjxEYXRlVGltZT4zLzEzLzIwMjAgMTA6MDU6NDQgUE08L0RhdGVUaW1lPjxMYWJlbFN0cmluZz5PcmlnaW4gSnVyaXNkaWN0aW9uOiBVUyAgfCBUaGlyZCBQYXJ0eSBQcm9wcmlldGFyeSAtIE5lZWQgdG8gS25vdyB8IFBlciBDdXJyZW50IFJheXRoZW9uIFBvbGljeSAoUlAtT0dDLTAzNSkgfCBPdGhlciBJbmZvcm1hdGlvbiAoTm90IFJlcXVpcmluZyBhbiBFeHBvcnQgQ29udHJvbCBNYXJraW5nKSB8IE5vIG1hcmtpbmcgYXBwbGllZCBieSB0aGUgdG9vbDwvTGFiZWxTdHJpbmc+PC9pdGVtPjxpdGVtPjxzaXNsIHNpc2xWZXJzaW9uPSIwIiBwb2xpY3k9ImNkZTUzYWMxLWJmNWYtNGFhZS05Y2YxLTA3NTA5ZTIzYTRiMCIgb3JpZ2luPSJ1c2VyU2VsZWN0ZWQiIC8+PFVzZXJOYW1lPlVTXG5ycDAyNDE1ODI8L1VzZXJOYW1lPjxEYXRlVGltZT4zLzMwLzIwMjAgMTo1MzoxNyBQTTwvRGF0ZVRpbWU+PExhYmVsU3RyaW5nPlRoaXMgYXJ0aWZhY3QgaGFzIG5vIGNsYXNzaWZpY2F0aW9uLjwvTGFiZWxTdHJpbmc+PC9pdGVtPjxpdGVtPjxzaXNsIHNpc2xWZXJzaW9uPSIwIiBwb2xpY3k9ImNkZTUzYWMxLWJmNWYtNGFhZS05Y2YxLTA3NTA5ZTIzYTRiMCIgb3JpZ2luPSJ1c2VyU2VsZWN0ZWQiPjxlbGVtZW50IHVpZD0iMTVmZWZhMWMtYWY2Ny00ZWJmLWE3MWQtZjAxNjIxMTY4OTYyIiB2YWx1ZT0iIiB4bWxucz0iaHR0cDovL3d3dy5ib2xkb25qYW1lcy5jb20vMjAwOC8wMS9zaWUvaW50ZXJuYWwvbGFiZWwiIC8+PGVsZW1lbnQgdWlkPSJhMDZkYTRkYS1hMjYzLTQxMzYtYjRmZC1mMjhhMTdkMzAxODgiIHZhbHVlPSIiIHhtbG5zPSJodHRwOi8vd3d3LmJvbGRvbmphbWVzLmNvbS8yMDA4LzAxL3NpZS9pbnRlcm5hbC9sYWJlbCIgLz48ZWxlbWVudCB1aWQ9ImJiYTk0YzY1LWFjM2QtNGYzNC1iMmUxLThkZTExZWY2ZjAxYyIgdmFsdWU9IiIgeG1sbnM9Imh0dHA6Ly93d3cuYm9sZG9uamFtZXMuY29tLzIwMDgvMDEvc2llL2ludGVybmFsL2xhYmVsIiAvPjxlbGVtZW50IHVpZD0iYmMyYjdjMDEtNmRiMS00ZTdkLTg4ZDEtZmM2MTY3NGY4NmZkIiB2YWx1ZT0iIiB4bWxucz0iaHR0cDovL3d3dy5ib2xkb25qYW1lcy5jb20vMjAwOC8wMS9zaWUvaW50ZXJuYWwvbGFiZWwiIC8+PGVsZW1lbnQgdWlkPSI5MmU5OTNhMy1hZjMyLTRhZmItYWExOS0zYTQ5Y2RiODJjN2EiIHZhbHVlPSIiIHhtbG5zPSJodHRwOi8vd3d3LmJvbGRvbmphbWVzLmNvbS8yMDA4LzAxL3NpZS9pbnRlcm5hbC9sYWJlbCIgLz48L3Npc2w+PFVzZXJOYW1lPlVTXG5ycDAyNDE1ODI8L1VzZXJOYW1lPjxEYXRlVGltZT40LzIvMjAyMCAzOjQ5OjE3IFBNPC9EYXRlVGltZT48TGFiZWxTdHJpbmc+T3JpZ2luIEp1cmlzZGljdGlvbjogVVMgIHwgVGhpcmQgUGFydHkgUHJvcHJpZXRhcnkgLSBOZWVkIHRvIEtub3cgfCBVc2UgUHJlZXhpc3RpbmcgTWFya2luZyAobm90IGFwcGxpZWQgYnkgdGhpcyB0b29sKSB8IE90aGVyIEluZm9ybWF0aW9uIChOb3QgUmVxdWlyaW5nIGFuIEV4cG9ydCBDb250cm9sIE1hcmtpbmcpIHwgTm8gbWFya2luZyBhcHBsaWVkIGJ5IHRoZSB0b29sPC9MYWJlbFN0cmluZz48L2l0ZW0+PC9sYWJlbEhpc3Rvcnk+</Value>
</WrappedLabelHistory>
</file>

<file path=customXml/item2.xml><?xml version="1.0" encoding="utf-8"?>
<sisl xmlns:xsi="http://www.w3.org/2001/XMLSchema-instance" xmlns:xsd="http://www.w3.org/2001/XMLSchema" xmlns="http://www.boldonjames.com/2008/01/sie/internal/label" sislVersion="0" policy="cde53ac1-bf5f-4aae-9cf1-07509e23a4b0" origin="userSelected">
  <element uid="15fefa1c-af67-4ebf-a71d-f01621168962" value=""/>
  <element uid="a06da4da-a263-4136-b4fd-f28a17d30188" value=""/>
  <element uid="bba94c65-ac3d-4f34-b2e1-8de11ef6f01c" value=""/>
  <element uid="bc2b7c01-6db1-4e7d-88d1-fc61674f86fd" value=""/>
  <element uid="92e993a3-af32-4afb-aa19-3a49cdb82c7a" value=""/>
</sisl>
</file>

<file path=customXml/itemProps1.xml><?xml version="1.0" encoding="utf-8"?>
<ds:datastoreItem xmlns:ds="http://schemas.openxmlformats.org/officeDocument/2006/customXml" ds:itemID="{26C53044-EDCC-4767-9B64-ABCDF4BF539A}">
  <ds:schemaRefs>
    <ds:schemaRef ds:uri="http://www.w3.org/2001/XMLSchema"/>
    <ds:schemaRef ds:uri="http://www.boldonjames.com/2016/02/Classifier/internal/wrappedLabelHistory"/>
  </ds:schemaRefs>
</ds:datastoreItem>
</file>

<file path=customXml/itemProps2.xml><?xml version="1.0" encoding="utf-8"?>
<ds:datastoreItem xmlns:ds="http://schemas.openxmlformats.org/officeDocument/2006/customXml" ds:itemID="{537493D5-CCFD-468A-9270-86F0B096D88E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14796</TotalTime>
  <Words>671</Words>
  <Application>Microsoft Office PowerPoint</Application>
  <PresentationFormat>Widescreen</PresentationFormat>
  <Paragraphs>130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ＭＳ Ｐゴシック</vt:lpstr>
      <vt:lpstr>Arial</vt:lpstr>
      <vt:lpstr>Calibri</vt:lpstr>
      <vt:lpstr>RTX Masters: Covers</vt:lpstr>
      <vt:lpstr>RTX Masters: Content</vt:lpstr>
      <vt:lpstr>RTX Masters: Section Breakers</vt:lpstr>
      <vt:lpstr>RTX Brand Guidelines</vt:lpstr>
      <vt:lpstr>Using Fault Injection for Characterization of SEU Mitigated FPGA Designs</vt:lpstr>
      <vt:lpstr>Summary</vt:lpstr>
      <vt:lpstr>FPGA design process</vt:lpstr>
      <vt:lpstr>FPGA design process</vt:lpstr>
      <vt:lpstr>SEU test hardware/software setup</vt:lpstr>
      <vt:lpstr>Bottom up analysis</vt:lpstr>
      <vt:lpstr>Accelerated testing: fault injection and heavy ion</vt:lpstr>
      <vt:lpstr>Heavy ion to fault injection correlation 1 of 3</vt:lpstr>
      <vt:lpstr>Heavy ion to fault injection correlation 2 of 3</vt:lpstr>
      <vt:lpstr>Heavy ion to fault injection correlation 3 of 3</vt:lpstr>
      <vt:lpstr>Conclusions</vt:lpstr>
      <vt:lpstr>BACKUP SLIDES</vt:lpstr>
      <vt:lpstr>Title</vt:lpstr>
      <vt:lpstr>PowerPoint Presentation</vt:lpstr>
    </vt:vector>
  </TitlesOfParts>
  <Company>Raytheon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 Internal Template 2020. v 1.0</dc:title>
  <dc:subject>[rtnipcontrolcode:thirdpartyproprietary|rtnipcontrolcodevm:preexistingipvm|rtnexportcontrolcountry:usa|rtnexportcontrolcode:otherinfo|rtnexportcontrolcodevm:nousecvm|]</dc:subject>
  <dc:creator>Raytheon Technologies</dc:creator>
  <cp:keywords>RIS Internal Template 2020. v 1.0</cp:keywords>
  <cp:lastModifiedBy>Patrick Fleming</cp:lastModifiedBy>
  <cp:revision>1534</cp:revision>
  <dcterms:created xsi:type="dcterms:W3CDTF">2020-02-12T14:48:07Z</dcterms:created>
  <dcterms:modified xsi:type="dcterms:W3CDTF">2020-07-08T14:18:36Z</dcterms:modified>
  <cp:category>RIS Internal Template 2020. v 1.0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4822f56f-7b4b-453a-877a-9ff64f5326d2</vt:lpwstr>
  </property>
  <property fmtid="{D5CDD505-2E9C-101B-9397-08002B2CF9AE}" pid="3" name="bjSaver">
    <vt:lpwstr>A2AB0OuaTTiL2YVHw3qxYann2Jd9uCN6</vt:lpwstr>
  </property>
  <property fmtid="{D5CDD505-2E9C-101B-9397-08002B2CF9AE}" pid="4" name="bjSlideMasterFooterText">
    <vt:lpwstr>Third Party Proprietary - Need to Know 
 </vt:lpwstr>
  </property>
  <property fmtid="{D5CDD505-2E9C-101B-9397-08002B2CF9AE}" pid="5" name="rtnipcontrolcode">
    <vt:lpwstr>thirdpartyproprietary</vt:lpwstr>
  </property>
  <property fmtid="{D5CDD505-2E9C-101B-9397-08002B2CF9AE}" pid="6" name="rtnipcontrolcodevm">
    <vt:lpwstr>preexistingipvm</vt:lpwstr>
  </property>
  <property fmtid="{D5CDD505-2E9C-101B-9397-08002B2CF9AE}" pid="7" name="rtnexportcontrolcountry">
    <vt:lpwstr>usa</vt:lpwstr>
  </property>
  <property fmtid="{D5CDD505-2E9C-101B-9397-08002B2CF9AE}" pid="8" name="rtnexportcontrolcode">
    <vt:lpwstr>otherinfo</vt:lpwstr>
  </property>
  <property fmtid="{D5CDD505-2E9C-101B-9397-08002B2CF9AE}" pid="9" name="rtnexportcontrolcodevm">
    <vt:lpwstr>nousecvm</vt:lpwstr>
  </property>
  <property fmtid="{D5CDD505-2E9C-101B-9397-08002B2CF9AE}" pid="10" name="bjDocumentLabelXML">
    <vt:lpwstr>&lt;?xml version="1.0" encoding="us-ascii"?&gt;&lt;sisl xmlns:xsi="http://www.w3.org/2001/XMLSchema-instance" xmlns:xsd="http://www.w3.org/2001/XMLSchema" sislVersion="0" policy="cde53ac1-bf5f-4aae-9cf1-07509e23a4b0" origin="userSelected" xmlns="http://www.boldonj</vt:lpwstr>
  </property>
  <property fmtid="{D5CDD505-2E9C-101B-9397-08002B2CF9AE}" pid="11" name="bjDocumentLabelXML-0">
    <vt:lpwstr>ames.com/2008/01/sie/internal/label"&gt;&lt;element uid="15fefa1c-af67-4ebf-a71d-f01621168962" value="" /&gt;&lt;element uid="a06da4da-a263-4136-b4fd-f28a17d30188" value="" /&gt;&lt;element uid="bba94c65-ac3d-4f34-b2e1-8de11ef6f01c" value="" /&gt;&lt;element uid="bc2b7c01-6db1-4</vt:lpwstr>
  </property>
  <property fmtid="{D5CDD505-2E9C-101B-9397-08002B2CF9AE}" pid="12" name="bjDocumentLabelXML-1">
    <vt:lpwstr>e7d-88d1-fc61674f86fd" value="" /&gt;&lt;element uid="92e993a3-af32-4afb-aa19-3a49cdb82c7a" value="" /&gt;&lt;/sisl&gt;</vt:lpwstr>
  </property>
  <property fmtid="{D5CDD505-2E9C-101B-9397-08002B2CF9AE}" pid="13" name="bjDocumentSecurityLabel">
    <vt:lpwstr>Origin Jurisdiction: US  | Third Party Proprietary - Need to Know | Use Preexisting Marking (not applied by this tool) | Other Information (Not Requiring an Export Control Marking) | No marking applied by the tool</vt:lpwstr>
  </property>
  <property fmtid="{D5CDD505-2E9C-101B-9397-08002B2CF9AE}" pid="14" name="bjLabelHistoryID">
    <vt:lpwstr>{26C53044-EDCC-4767-9B64-ABCDF4BF539A}</vt:lpwstr>
  </property>
</Properties>
</file>